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 id="2147483698" r:id="rId5"/>
  </p:sldMasterIdLst>
  <p:notesMasterIdLst>
    <p:notesMasterId r:id="rId24"/>
  </p:notesMasterIdLst>
  <p:sldIdLst>
    <p:sldId id="273" r:id="rId6"/>
    <p:sldId id="290" r:id="rId7"/>
    <p:sldId id="270" r:id="rId8"/>
    <p:sldId id="272" r:id="rId9"/>
    <p:sldId id="302" r:id="rId10"/>
    <p:sldId id="303" r:id="rId11"/>
    <p:sldId id="304" r:id="rId12"/>
    <p:sldId id="305" r:id="rId13"/>
    <p:sldId id="306" r:id="rId14"/>
    <p:sldId id="257" r:id="rId15"/>
    <p:sldId id="269" r:id="rId16"/>
    <p:sldId id="274" r:id="rId17"/>
    <p:sldId id="307" r:id="rId18"/>
    <p:sldId id="297" r:id="rId19"/>
    <p:sldId id="298" r:id="rId20"/>
    <p:sldId id="299" r:id="rId21"/>
    <p:sldId id="300" r:id="rId22"/>
    <p:sldId id="301" r:id="rId23"/>
  </p:sldIdLst>
  <p:sldSz cx="12192000" cy="6858000"/>
  <p:notesSz cx="6794500" cy="9931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78" y="240"/>
      </p:cViewPr>
      <p:guideLst/>
    </p:cSldViewPr>
  </p:slideViewPr>
  <p:notesTextViewPr>
    <p:cViewPr>
      <p:scale>
        <a:sx n="1" d="1"/>
        <a:sy n="1" d="1"/>
      </p:scale>
      <p:origin x="0" y="0"/>
    </p:cViewPr>
  </p:notesTextViewPr>
  <p:notesViewPr>
    <p:cSldViewPr snapToGrid="0">
      <p:cViewPr varScale="1">
        <p:scale>
          <a:sx n="78" d="100"/>
          <a:sy n="78" d="100"/>
        </p:scale>
        <p:origin x="33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1625C3C1-45D5-4365-BBEF-E16B0C793D60}" type="datetimeFigureOut">
              <a:rPr lang="fi-FI" smtClean="0"/>
              <a:t>2.10.2019</a:t>
            </a:fld>
            <a:endParaRPr lang="fi-FI"/>
          </a:p>
        </p:txBody>
      </p:sp>
      <p:sp>
        <p:nvSpPr>
          <p:cNvPr id="4" name="Dian kuvan paikkamerkki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281ECBBD-91CA-4604-BCDD-1B1AB06DF402}" type="slidenum">
              <a:rPr lang="fi-FI" smtClean="0"/>
              <a:t>‹#›</a:t>
            </a:fld>
            <a:endParaRPr lang="fi-FI"/>
          </a:p>
        </p:txBody>
      </p:sp>
    </p:spTree>
    <p:extLst>
      <p:ext uri="{BB962C8B-B14F-4D97-AF65-F5344CB8AC3E}">
        <p14:creationId xmlns:p14="http://schemas.microsoft.com/office/powerpoint/2010/main" val="290483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F0434-6916-4088-89FE-AAB0766243AC}"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81ECBBD-91CA-4604-BCDD-1B1AB06DF402}" type="slidenum">
              <a:rPr lang="fi-FI" smtClean="0"/>
              <a:t>10</a:t>
            </a:fld>
            <a:endParaRPr lang="fi-FI"/>
          </a:p>
        </p:txBody>
      </p:sp>
    </p:spTree>
    <p:extLst>
      <p:ext uri="{BB962C8B-B14F-4D97-AF65-F5344CB8AC3E}">
        <p14:creationId xmlns:p14="http://schemas.microsoft.com/office/powerpoint/2010/main" val="25946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81ECBBD-91CA-4604-BCDD-1B1AB06DF402}" type="slidenum">
              <a:rPr lang="fi-FI" smtClean="0"/>
              <a:t>11</a:t>
            </a:fld>
            <a:endParaRPr lang="fi-FI"/>
          </a:p>
        </p:txBody>
      </p:sp>
    </p:spTree>
    <p:extLst>
      <p:ext uri="{BB962C8B-B14F-4D97-AF65-F5344CB8AC3E}">
        <p14:creationId xmlns:p14="http://schemas.microsoft.com/office/powerpoint/2010/main" val="302961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81ECBBD-91CA-4604-BCDD-1B1AB06DF402}" type="slidenum">
              <a:rPr lang="fi-FI" smtClean="0"/>
              <a:t>12</a:t>
            </a:fld>
            <a:endParaRPr lang="fi-FI"/>
          </a:p>
        </p:txBody>
      </p:sp>
    </p:spTree>
    <p:extLst>
      <p:ext uri="{BB962C8B-B14F-4D97-AF65-F5344CB8AC3E}">
        <p14:creationId xmlns:p14="http://schemas.microsoft.com/office/powerpoint/2010/main" val="2276422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81ECBBD-91CA-4604-BCDD-1B1AB06DF402}" type="slidenum">
              <a:rPr lang="fi-FI" smtClean="0"/>
              <a:t>13</a:t>
            </a:fld>
            <a:endParaRPr lang="fi-FI"/>
          </a:p>
        </p:txBody>
      </p:sp>
    </p:spTree>
    <p:extLst>
      <p:ext uri="{BB962C8B-B14F-4D97-AF65-F5344CB8AC3E}">
        <p14:creationId xmlns:p14="http://schemas.microsoft.com/office/powerpoint/2010/main" val="141801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an kuvan paikkamerkki 1"/>
          <p:cNvSpPr>
            <a:spLocks noGrp="1" noRot="1" noChangeAspect="1" noChangeArrowheads="1" noTextEdit="1"/>
          </p:cNvSpPr>
          <p:nvPr>
            <p:ph type="sldImg"/>
          </p:nvPr>
        </p:nvSpPr>
        <p:spPr>
          <a:ln/>
        </p:spPr>
      </p:sp>
      <p:sp>
        <p:nvSpPr>
          <p:cNvPr id="8195" name="Huomautusten paikkamerkki 2"/>
          <p:cNvSpPr>
            <a:spLocks noGrp="1" noChangeArrowheads="1"/>
          </p:cNvSpPr>
          <p:nvPr>
            <p:ph type="body" idx="1"/>
          </p:nvPr>
        </p:nvSpPr>
        <p:spPr>
          <a:noFill/>
        </p:spPr>
        <p:txBody>
          <a:bodyPr/>
          <a:lstStyle/>
          <a:p>
            <a:endParaRPr lang="sv-SE" altLang="fi-FI" dirty="0" smtClean="0">
              <a:latin typeface="Arial" panose="020B0604020202020204" pitchFamily="34" charset="0"/>
            </a:endParaRPr>
          </a:p>
        </p:txBody>
      </p:sp>
      <p:sp>
        <p:nvSpPr>
          <p:cNvPr id="8196" name="Dian numeron paikkamerkki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CFB69-51DB-4052-8D54-E123E165FC9C}"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3230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n kuvan paikkamerkki 1"/>
          <p:cNvSpPr>
            <a:spLocks noGrp="1" noRot="1" noChangeAspect="1" noChangeArrowheads="1" noTextEdit="1"/>
          </p:cNvSpPr>
          <p:nvPr>
            <p:ph type="sldImg"/>
          </p:nvPr>
        </p:nvSpPr>
        <p:spPr>
          <a:ln/>
        </p:spPr>
      </p:sp>
      <p:sp>
        <p:nvSpPr>
          <p:cNvPr id="10243" name="Huomautusten paikkamerkki 2"/>
          <p:cNvSpPr>
            <a:spLocks noGrp="1" noChangeArrowheads="1"/>
          </p:cNvSpPr>
          <p:nvPr>
            <p:ph type="body" idx="1"/>
          </p:nvPr>
        </p:nvSpPr>
        <p:spPr>
          <a:xfrm>
            <a:off x="0" y="4715788"/>
            <a:ext cx="6858000" cy="4998227"/>
          </a:xfrm>
          <a:noFill/>
        </p:spPr>
        <p:txBody>
          <a:bodyPr/>
          <a:lstStyle/>
          <a:p>
            <a:endParaRPr lang="en-US" altLang="fi-FI" dirty="0" smtClean="0">
              <a:latin typeface="Arial" panose="020B0604020202020204" pitchFamily="34" charset="0"/>
            </a:endParaRPr>
          </a:p>
          <a:p>
            <a:endParaRPr lang="fi-FI" altLang="fi-FI" dirty="0" smtClean="0">
              <a:latin typeface="Arial" panose="020B0604020202020204" pitchFamily="34" charset="0"/>
            </a:endParaRPr>
          </a:p>
        </p:txBody>
      </p:sp>
      <p:sp>
        <p:nvSpPr>
          <p:cNvPr id="10244" name="Dian numeron paikkamerkki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37E5AC-51B8-47F7-9F63-489189C850D2}"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2716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an kuvan paikkamerkki 1"/>
          <p:cNvSpPr>
            <a:spLocks noGrp="1" noRot="1" noChangeAspect="1" noTextEdit="1"/>
          </p:cNvSpPr>
          <p:nvPr>
            <p:ph type="sldImg"/>
          </p:nvPr>
        </p:nvSpPr>
        <p:spPr>
          <a:ln/>
        </p:spPr>
      </p:sp>
      <p:sp>
        <p:nvSpPr>
          <p:cNvPr id="12291" name="Huomautusten paikkamerkki 2"/>
          <p:cNvSpPr>
            <a:spLocks noGrp="1"/>
          </p:cNvSpPr>
          <p:nvPr>
            <p:ph type="body" idx="1"/>
          </p:nvPr>
        </p:nvSpPr>
        <p:spPr>
          <a:noFill/>
        </p:spPr>
        <p:txBody>
          <a:bodyPr/>
          <a:lstStyle/>
          <a:p>
            <a:endParaRPr lang="fi-FI" altLang="fi-FI" dirty="0" smtClean="0">
              <a:latin typeface="Arial" panose="020B0604020202020204" pitchFamily="34" charset="0"/>
            </a:endParaRPr>
          </a:p>
        </p:txBody>
      </p:sp>
      <p:sp>
        <p:nvSpPr>
          <p:cNvPr id="12292" name="Dian numeron paikkamerkki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C4AB5C-E368-4B93-ADC9-FFFB2CE1F644}"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547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n kuvan paikkamerkki 1"/>
          <p:cNvSpPr>
            <a:spLocks noGrp="1" noRot="1" noChangeAspect="1" noTextEdit="1"/>
          </p:cNvSpPr>
          <p:nvPr>
            <p:ph type="sldImg"/>
          </p:nvPr>
        </p:nvSpPr>
        <p:spPr>
          <a:ln/>
        </p:spPr>
      </p:sp>
      <p:sp>
        <p:nvSpPr>
          <p:cNvPr id="14339" name="Huomautusten paikkamerkki 2"/>
          <p:cNvSpPr>
            <a:spLocks noGrp="1"/>
          </p:cNvSpPr>
          <p:nvPr>
            <p:ph type="body" idx="1"/>
          </p:nvPr>
        </p:nvSpPr>
        <p:spPr>
          <a:noFill/>
        </p:spPr>
        <p:txBody>
          <a:bodyPr/>
          <a:lstStyle/>
          <a:p>
            <a:endParaRPr lang="fi-FI" altLang="fi-FI" dirty="0" smtClean="0">
              <a:latin typeface="Arial" panose="020B0604020202020204" pitchFamily="34" charset="0"/>
            </a:endParaRPr>
          </a:p>
        </p:txBody>
      </p:sp>
      <p:sp>
        <p:nvSpPr>
          <p:cNvPr id="14340" name="Dian numeron paikkamerkki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2946D6-3CE2-4EF3-9C29-5A89438EE8EB}"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6345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n kuvan paikkamerkki 1"/>
          <p:cNvSpPr>
            <a:spLocks noGrp="1" noRot="1" noChangeAspect="1" noTextEdit="1"/>
          </p:cNvSpPr>
          <p:nvPr>
            <p:ph type="sldImg"/>
          </p:nvPr>
        </p:nvSpPr>
        <p:spPr>
          <a:ln/>
        </p:spPr>
      </p:sp>
      <p:sp>
        <p:nvSpPr>
          <p:cNvPr id="16387" name="Huomautusten paikkamerkki 2"/>
          <p:cNvSpPr>
            <a:spLocks noGrp="1"/>
          </p:cNvSpPr>
          <p:nvPr>
            <p:ph type="body" idx="1"/>
          </p:nvPr>
        </p:nvSpPr>
        <p:spPr>
          <a:noFill/>
        </p:spPr>
        <p:txBody>
          <a:bodyPr/>
          <a:lstStyle/>
          <a:p>
            <a:endParaRPr lang="fi-FI" altLang="fi-FI" dirty="0" smtClean="0">
              <a:latin typeface="Arial" panose="020B0604020202020204" pitchFamily="34" charset="0"/>
            </a:endParaRPr>
          </a:p>
        </p:txBody>
      </p:sp>
      <p:sp>
        <p:nvSpPr>
          <p:cNvPr id="16388" name="Dian numeron paikkamerkki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820966-ECC5-428B-849E-D7DC6DF36D36}"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15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81ECBBD-91CA-4604-BCDD-1B1AB06DF402}" type="slidenum">
              <a:rPr lang="fi-FI" smtClean="0"/>
              <a:t>2</a:t>
            </a:fld>
            <a:endParaRPr lang="fi-FI"/>
          </a:p>
        </p:txBody>
      </p:sp>
    </p:spTree>
    <p:extLst>
      <p:ext uri="{BB962C8B-B14F-4D97-AF65-F5344CB8AC3E}">
        <p14:creationId xmlns:p14="http://schemas.microsoft.com/office/powerpoint/2010/main" val="132761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81ECBBD-91CA-4604-BCDD-1B1AB06DF402}" type="slidenum">
              <a:rPr lang="fi-FI" smtClean="0"/>
              <a:t>3</a:t>
            </a:fld>
            <a:endParaRPr lang="fi-FI"/>
          </a:p>
        </p:txBody>
      </p:sp>
    </p:spTree>
    <p:extLst>
      <p:ext uri="{BB962C8B-B14F-4D97-AF65-F5344CB8AC3E}">
        <p14:creationId xmlns:p14="http://schemas.microsoft.com/office/powerpoint/2010/main" val="69462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81ECBBD-91CA-4604-BCDD-1B1AB06DF402}" type="slidenum">
              <a:rPr lang="fi-FI" smtClean="0"/>
              <a:t>4</a:t>
            </a:fld>
            <a:endParaRPr lang="fi-FI"/>
          </a:p>
        </p:txBody>
      </p:sp>
    </p:spTree>
    <p:extLst>
      <p:ext uri="{BB962C8B-B14F-4D97-AF65-F5344CB8AC3E}">
        <p14:creationId xmlns:p14="http://schemas.microsoft.com/office/powerpoint/2010/main" val="159202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C2B826-B9F3-47A9-8042-346F4A8FAEDD}"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fi-FI" altLang="fi-FI" dirty="0" smtClean="0">
              <a:latin typeface="Arial" panose="020B0604020202020204" pitchFamily="34" charset="0"/>
            </a:endParaRPr>
          </a:p>
        </p:txBody>
      </p:sp>
    </p:spTree>
    <p:extLst>
      <p:ext uri="{BB962C8B-B14F-4D97-AF65-F5344CB8AC3E}">
        <p14:creationId xmlns:p14="http://schemas.microsoft.com/office/powerpoint/2010/main" val="16169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AA89DD-B70A-498F-B7DE-1006283D25AF}"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fi-FI" altLang="fi-FI" dirty="0" smtClean="0">
              <a:latin typeface="Arial" panose="020B0604020202020204" pitchFamily="34" charset="0"/>
            </a:endParaRPr>
          </a:p>
        </p:txBody>
      </p:sp>
    </p:spTree>
    <p:extLst>
      <p:ext uri="{BB962C8B-B14F-4D97-AF65-F5344CB8AC3E}">
        <p14:creationId xmlns:p14="http://schemas.microsoft.com/office/powerpoint/2010/main" val="49045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8F21E8-FD52-4076-8E9E-E2668E69EE5C}"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fi-FI" altLang="fi-FI" dirty="0" smtClean="0">
              <a:latin typeface="Arial" panose="020B0604020202020204" pitchFamily="34" charset="0"/>
            </a:endParaRPr>
          </a:p>
        </p:txBody>
      </p:sp>
    </p:spTree>
    <p:extLst>
      <p:ext uri="{BB962C8B-B14F-4D97-AF65-F5344CB8AC3E}">
        <p14:creationId xmlns:p14="http://schemas.microsoft.com/office/powerpoint/2010/main" val="381946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AFDAF3-9A83-4E82-AF70-F7E565B7631D}"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fi-FI" altLang="fi-FI" dirty="0" smtClean="0">
              <a:latin typeface="Arial" panose="020B0604020202020204" pitchFamily="34" charset="0"/>
            </a:endParaRPr>
          </a:p>
        </p:txBody>
      </p:sp>
    </p:spTree>
    <p:extLst>
      <p:ext uri="{BB962C8B-B14F-4D97-AF65-F5344CB8AC3E}">
        <p14:creationId xmlns:p14="http://schemas.microsoft.com/office/powerpoint/2010/main" val="423598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DC3512-3869-4B11-B473-B39D0E2F04BB}" type="slidenum">
              <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i-FI" altLang="fi-FI"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fi-FI" altLang="fi-FI" dirty="0" smtClean="0">
              <a:latin typeface="Arial" panose="020B0604020202020204" pitchFamily="34" charset="0"/>
            </a:endParaRPr>
          </a:p>
        </p:txBody>
      </p:sp>
    </p:spTree>
    <p:extLst>
      <p:ext uri="{BB962C8B-B14F-4D97-AF65-F5344CB8AC3E}">
        <p14:creationId xmlns:p14="http://schemas.microsoft.com/office/powerpoint/2010/main" val="291189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639AB8A9-972D-4081-8726-23A791B78BE4}" type="datetimeFigureOut">
              <a:rPr lang="fi-FI" smtClean="0"/>
              <a:t>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154936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39AB8A9-972D-4081-8726-23A791B78BE4}" type="datetimeFigureOut">
              <a:rPr lang="fi-FI" smtClean="0"/>
              <a:t>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230250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39AB8A9-972D-4081-8726-23A791B78BE4}" type="datetimeFigureOut">
              <a:rPr lang="fi-FI" smtClean="0"/>
              <a:t>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352769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Otsikkodia">
    <p:spTree>
      <p:nvGrpSpPr>
        <p:cNvPr id="1" name=""/>
        <p:cNvGrpSpPr/>
        <p:nvPr/>
      </p:nvGrpSpPr>
      <p:grpSpPr>
        <a:xfrm>
          <a:off x="0" y="0"/>
          <a:ext cx="0" cy="0"/>
          <a:chOff x="0" y="0"/>
          <a:chExt cx="0" cy="0"/>
        </a:xfrm>
      </p:grpSpPr>
      <p:pic>
        <p:nvPicPr>
          <p:cNvPr id="21514" name="Picture 10" descr="OKM_1a_val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
            <a:ext cx="12201769" cy="6862763"/>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ctrTitle"/>
          </p:nvPr>
        </p:nvSpPr>
        <p:spPr>
          <a:xfrm>
            <a:off x="777632" y="1268415"/>
            <a:ext cx="10990385" cy="4321175"/>
          </a:xfrm>
        </p:spPr>
        <p:txBody>
          <a:bodyPr/>
          <a:lstStyle>
            <a:lvl1pPr>
              <a:defRPr/>
            </a:lvl1pPr>
          </a:lstStyle>
          <a:p>
            <a:pPr lvl="0"/>
            <a:r>
              <a:rPr lang="fi-FI" altLang="fi-FI" noProof="0" smtClean="0"/>
              <a:t>Muokkaa perustyyl. napsautt.</a:t>
            </a:r>
          </a:p>
        </p:txBody>
      </p:sp>
      <p:sp>
        <p:nvSpPr>
          <p:cNvPr id="21509" name="Rectangle 5"/>
          <p:cNvSpPr>
            <a:spLocks noGrp="1" noChangeArrowheads="1"/>
          </p:cNvSpPr>
          <p:nvPr>
            <p:ph type="dt" sz="half" idx="2"/>
          </p:nvPr>
        </p:nvSpPr>
        <p:spPr>
          <a:xfrm>
            <a:off x="7868139" y="188913"/>
            <a:ext cx="2844800" cy="476250"/>
          </a:xfrm>
        </p:spPr>
        <p:txBody>
          <a:bodyPr/>
          <a:lstStyle>
            <a:lvl1pPr>
              <a:defRPr>
                <a:solidFill>
                  <a:schemeClr val="tx1"/>
                </a:solidFill>
              </a:defRPr>
            </a:lvl1pPr>
          </a:lstStyle>
          <a:p>
            <a:endParaRPr lang="fi-FI" altLang="fi-FI"/>
          </a:p>
        </p:txBody>
      </p:sp>
      <p:sp>
        <p:nvSpPr>
          <p:cNvPr id="21510" name="Rectangle 6"/>
          <p:cNvSpPr>
            <a:spLocks noGrp="1" noChangeArrowheads="1"/>
          </p:cNvSpPr>
          <p:nvPr>
            <p:ph type="ftr" sz="quarter" idx="3"/>
          </p:nvPr>
        </p:nvSpPr>
        <p:spPr>
          <a:xfrm>
            <a:off x="3348892" y="188913"/>
            <a:ext cx="3860800" cy="476250"/>
          </a:xfrm>
        </p:spPr>
        <p:txBody>
          <a:bodyPr/>
          <a:lstStyle>
            <a:lvl1pPr>
              <a:defRPr>
                <a:solidFill>
                  <a:schemeClr val="tx1"/>
                </a:solidFill>
              </a:defRPr>
            </a:lvl1pPr>
          </a:lstStyle>
          <a:p>
            <a:endParaRPr lang="fi-FI" altLang="fi-FI"/>
          </a:p>
        </p:txBody>
      </p:sp>
      <p:sp>
        <p:nvSpPr>
          <p:cNvPr id="21511" name="Rectangle 7"/>
          <p:cNvSpPr>
            <a:spLocks noGrp="1" noChangeArrowheads="1"/>
          </p:cNvSpPr>
          <p:nvPr>
            <p:ph type="sldNum" sz="quarter" idx="4"/>
          </p:nvPr>
        </p:nvSpPr>
        <p:spPr>
          <a:xfrm>
            <a:off x="8737600" y="6245225"/>
            <a:ext cx="2844800" cy="476250"/>
          </a:xfrm>
        </p:spPr>
        <p:txBody>
          <a:bodyPr/>
          <a:lstStyle>
            <a:lvl1pPr>
              <a:defRPr sz="1200"/>
            </a:lvl1pPr>
          </a:lstStyle>
          <a:p>
            <a:fld id="{024CBDD6-F924-4C87-A884-4F250DC19407}" type="slidenum">
              <a:rPr lang="fi-FI" altLang="fi-FI"/>
              <a:pPr/>
              <a:t>‹#›</a:t>
            </a:fld>
            <a:endParaRPr lang="fi-FI" altLang="fi-FI"/>
          </a:p>
        </p:txBody>
      </p:sp>
    </p:spTree>
    <p:extLst>
      <p:ext uri="{BB962C8B-B14F-4D97-AF65-F5344CB8AC3E}">
        <p14:creationId xmlns:p14="http://schemas.microsoft.com/office/powerpoint/2010/main" val="3231737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21514" name="Picture 10" descr="OKM_1a_val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201770" cy="6862763"/>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ctrTitle"/>
          </p:nvPr>
        </p:nvSpPr>
        <p:spPr>
          <a:xfrm>
            <a:off x="777631" y="1268414"/>
            <a:ext cx="10990385" cy="4321175"/>
          </a:xfrm>
        </p:spPr>
        <p:txBody>
          <a:bodyPr/>
          <a:lstStyle>
            <a:lvl1pPr>
              <a:defRPr sz="3000"/>
            </a:lvl1pPr>
          </a:lstStyle>
          <a:p>
            <a:pPr lvl="0"/>
            <a:r>
              <a:rPr lang="fi-FI" altLang="fi-FI" noProof="0" smtClean="0"/>
              <a:t>Muokkaa perustyyl. napsautt.</a:t>
            </a:r>
            <a:endParaRPr lang="fi-FI" altLang="fi-FI" noProof="0" dirty="0" smtClean="0"/>
          </a:p>
        </p:txBody>
      </p:sp>
      <p:sp>
        <p:nvSpPr>
          <p:cNvPr id="21509" name="Rectangle 5"/>
          <p:cNvSpPr>
            <a:spLocks noGrp="1" noChangeArrowheads="1"/>
          </p:cNvSpPr>
          <p:nvPr>
            <p:ph type="dt" sz="half" idx="2"/>
          </p:nvPr>
        </p:nvSpPr>
        <p:spPr>
          <a:xfrm>
            <a:off x="7868139" y="188913"/>
            <a:ext cx="2844800" cy="476250"/>
          </a:xfrm>
        </p:spPr>
        <p:txBody>
          <a:bodyPr/>
          <a:lstStyle>
            <a:lvl1pPr>
              <a:defRPr>
                <a:solidFill>
                  <a:schemeClr val="tx1"/>
                </a:solidFill>
              </a:defRPr>
            </a:lvl1pPr>
          </a:lstStyle>
          <a:p>
            <a:endParaRPr lang="fi-FI" altLang="fi-FI"/>
          </a:p>
        </p:txBody>
      </p:sp>
      <p:sp>
        <p:nvSpPr>
          <p:cNvPr id="21510" name="Rectangle 6"/>
          <p:cNvSpPr>
            <a:spLocks noGrp="1" noChangeArrowheads="1"/>
          </p:cNvSpPr>
          <p:nvPr>
            <p:ph type="ftr" sz="quarter" idx="3"/>
          </p:nvPr>
        </p:nvSpPr>
        <p:spPr>
          <a:xfrm>
            <a:off x="3348892" y="188913"/>
            <a:ext cx="3860800" cy="476250"/>
          </a:xfrm>
        </p:spPr>
        <p:txBody>
          <a:bodyPr/>
          <a:lstStyle>
            <a:lvl1pPr>
              <a:defRPr>
                <a:solidFill>
                  <a:schemeClr val="tx1"/>
                </a:solidFill>
              </a:defRPr>
            </a:lvl1pPr>
          </a:lstStyle>
          <a:p>
            <a:endParaRPr lang="fi-FI" altLang="fi-FI"/>
          </a:p>
        </p:txBody>
      </p:sp>
    </p:spTree>
    <p:extLst>
      <p:ext uri="{BB962C8B-B14F-4D97-AF65-F5344CB8AC3E}">
        <p14:creationId xmlns:p14="http://schemas.microsoft.com/office/powerpoint/2010/main" val="254991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000"/>
            </a:lvl1pPr>
          </a:lstStyle>
          <a:p>
            <a:r>
              <a:rPr lang="fi-FI" smtClean="0"/>
              <a:t>Muokkaa perustyyl. napsautt.</a:t>
            </a:r>
            <a:endParaRPr lang="fi-FI" dirty="0"/>
          </a:p>
        </p:txBody>
      </p:sp>
      <p:sp>
        <p:nvSpPr>
          <p:cNvPr id="3" name="Sisällön paikkamerkki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endParaRPr lang="fi-FI" altLang="fi-FI"/>
          </a:p>
        </p:txBody>
      </p:sp>
      <p:sp>
        <p:nvSpPr>
          <p:cNvPr id="5" name="Alatunnisteen paikkamerkki 4"/>
          <p:cNvSpPr>
            <a:spLocks noGrp="1"/>
          </p:cNvSpPr>
          <p:nvPr>
            <p:ph type="ftr" sz="quarter" idx="11"/>
          </p:nvPr>
        </p:nvSpPr>
        <p:spPr/>
        <p:txBody>
          <a:bodyPr/>
          <a:lstStyle>
            <a:lvl1pPr>
              <a:defRPr/>
            </a:lvl1pPr>
          </a:lstStyle>
          <a:p>
            <a:endParaRPr lang="fi-FI" altLang="fi-FI"/>
          </a:p>
        </p:txBody>
      </p:sp>
      <p:sp>
        <p:nvSpPr>
          <p:cNvPr id="6" name="Dian numeron paikkamerkki 5"/>
          <p:cNvSpPr>
            <a:spLocks noGrp="1"/>
          </p:cNvSpPr>
          <p:nvPr>
            <p:ph type="sldNum" sz="quarter" idx="12"/>
          </p:nvPr>
        </p:nvSpPr>
        <p:spPr/>
        <p:txBody>
          <a:bodyPr/>
          <a:lstStyle>
            <a:lvl1pPr>
              <a:defRPr sz="1200">
                <a:latin typeface="+mj-lt"/>
              </a:defRPr>
            </a:lvl1pPr>
          </a:lstStyle>
          <a:p>
            <a:fld id="{DFF07A49-115B-43C1-AE25-5A4E22FBC404}" type="slidenum">
              <a:rPr lang="fi-FI" altLang="fi-FI" smtClean="0"/>
              <a:pPr/>
              <a:t>‹#›</a:t>
            </a:fld>
            <a:endParaRPr lang="fi-FI" altLang="fi-FI" dirty="0"/>
          </a:p>
        </p:txBody>
      </p:sp>
    </p:spTree>
    <p:extLst>
      <p:ext uri="{BB962C8B-B14F-4D97-AF65-F5344CB8AC3E}">
        <p14:creationId xmlns:p14="http://schemas.microsoft.com/office/powerpoint/2010/main" val="80864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247" y="4406901"/>
            <a:ext cx="10363200" cy="1362075"/>
          </a:xfrm>
        </p:spPr>
        <p:txBody>
          <a:bodyPr anchor="t"/>
          <a:lstStyle>
            <a:lvl1pPr algn="l">
              <a:defRPr sz="3000" b="0" cap="all"/>
            </a:lvl1pPr>
          </a:lstStyle>
          <a:p>
            <a:r>
              <a:rPr lang="fi-FI" smtClean="0"/>
              <a:t>Muokkaa perustyyl. napsautt.</a:t>
            </a:r>
            <a:endParaRPr lang="fi-FI" dirty="0"/>
          </a:p>
        </p:txBody>
      </p:sp>
      <p:sp>
        <p:nvSpPr>
          <p:cNvPr id="3" name="Tekstin paikkamerkki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ltLang="fi-FI"/>
          </a:p>
        </p:txBody>
      </p:sp>
      <p:sp>
        <p:nvSpPr>
          <p:cNvPr id="5" name="Alatunnisteen paikkamerkki 4"/>
          <p:cNvSpPr>
            <a:spLocks noGrp="1"/>
          </p:cNvSpPr>
          <p:nvPr>
            <p:ph type="ftr" sz="quarter" idx="11"/>
          </p:nvPr>
        </p:nvSpPr>
        <p:spPr/>
        <p:txBody>
          <a:bodyPr/>
          <a:lstStyle>
            <a:lvl1pPr>
              <a:defRPr/>
            </a:lvl1pPr>
          </a:lstStyle>
          <a:p>
            <a:endParaRPr lang="fi-FI" altLang="fi-FI"/>
          </a:p>
        </p:txBody>
      </p:sp>
      <p:sp>
        <p:nvSpPr>
          <p:cNvPr id="6" name="Dian numeron paikkamerkki 5"/>
          <p:cNvSpPr>
            <a:spLocks noGrp="1"/>
          </p:cNvSpPr>
          <p:nvPr>
            <p:ph type="sldNum" sz="quarter" idx="12"/>
          </p:nvPr>
        </p:nvSpPr>
        <p:spPr/>
        <p:txBody>
          <a:bodyPr/>
          <a:lstStyle>
            <a:lvl1pPr>
              <a:defRPr/>
            </a:lvl1pPr>
          </a:lstStyle>
          <a:p>
            <a:fld id="{8E0442AE-1B80-4E57-BB98-595AC821BFB6}" type="slidenum">
              <a:rPr lang="fi-FI" altLang="fi-FI"/>
              <a:pPr/>
              <a:t>‹#›</a:t>
            </a:fld>
            <a:endParaRPr lang="fi-FI" altLang="fi-FI"/>
          </a:p>
        </p:txBody>
      </p:sp>
    </p:spTree>
    <p:extLst>
      <p:ext uri="{BB962C8B-B14F-4D97-AF65-F5344CB8AC3E}">
        <p14:creationId xmlns:p14="http://schemas.microsoft.com/office/powerpoint/2010/main" val="3833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000"/>
            </a:lvl1pPr>
          </a:lstStyle>
          <a:p>
            <a:r>
              <a:rPr lang="fi-FI" smtClean="0"/>
              <a:t>Muokkaa perustyyl. napsautt.</a:t>
            </a:r>
            <a:endParaRPr lang="fi-FI" dirty="0"/>
          </a:p>
        </p:txBody>
      </p:sp>
      <p:sp>
        <p:nvSpPr>
          <p:cNvPr id="3" name="Sisällön paikkamerkki 2"/>
          <p:cNvSpPr>
            <a:spLocks noGrp="1"/>
          </p:cNvSpPr>
          <p:nvPr>
            <p:ph sz="half" idx="1"/>
          </p:nvPr>
        </p:nvSpPr>
        <p:spPr>
          <a:xfrm>
            <a:off x="914400" y="1981200"/>
            <a:ext cx="5087815" cy="4114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89785" y="1981200"/>
            <a:ext cx="5087815" cy="4114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4"/>
          <p:cNvSpPr>
            <a:spLocks noGrp="1"/>
          </p:cNvSpPr>
          <p:nvPr>
            <p:ph type="dt" sz="half" idx="10"/>
          </p:nvPr>
        </p:nvSpPr>
        <p:spPr/>
        <p:txBody>
          <a:bodyPr/>
          <a:lstStyle>
            <a:lvl1pPr>
              <a:defRPr/>
            </a:lvl1pPr>
          </a:lstStyle>
          <a:p>
            <a:endParaRPr lang="fi-FI" altLang="fi-FI"/>
          </a:p>
        </p:txBody>
      </p:sp>
      <p:sp>
        <p:nvSpPr>
          <p:cNvPr id="6" name="Alatunnisteen paikkamerkki 5"/>
          <p:cNvSpPr>
            <a:spLocks noGrp="1"/>
          </p:cNvSpPr>
          <p:nvPr>
            <p:ph type="ftr" sz="quarter" idx="11"/>
          </p:nvPr>
        </p:nvSpPr>
        <p:spPr/>
        <p:txBody>
          <a:bodyPr/>
          <a:lstStyle>
            <a:lvl1pPr>
              <a:defRPr/>
            </a:lvl1pPr>
          </a:lstStyle>
          <a:p>
            <a:endParaRPr lang="fi-FI" altLang="fi-FI"/>
          </a:p>
        </p:txBody>
      </p:sp>
      <p:sp>
        <p:nvSpPr>
          <p:cNvPr id="7" name="Dian numeron paikkamerkki 6"/>
          <p:cNvSpPr>
            <a:spLocks noGrp="1"/>
          </p:cNvSpPr>
          <p:nvPr>
            <p:ph type="sldNum" sz="quarter" idx="12"/>
          </p:nvPr>
        </p:nvSpPr>
        <p:spPr/>
        <p:txBody>
          <a:bodyPr/>
          <a:lstStyle>
            <a:lvl1pPr>
              <a:defRPr/>
            </a:lvl1pPr>
          </a:lstStyle>
          <a:p>
            <a:fld id="{C2BC6DDF-5292-4465-ABD5-7800B6B11442}" type="slidenum">
              <a:rPr lang="fi-FI" altLang="fi-FI"/>
              <a:pPr/>
              <a:t>‹#›</a:t>
            </a:fld>
            <a:endParaRPr lang="fi-FI" altLang="fi-FI"/>
          </a:p>
        </p:txBody>
      </p:sp>
    </p:spTree>
    <p:extLst>
      <p:ext uri="{BB962C8B-B14F-4D97-AF65-F5344CB8AC3E}">
        <p14:creationId xmlns:p14="http://schemas.microsoft.com/office/powerpoint/2010/main" val="41973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p:spPr>
        <p:txBody>
          <a:bodyPr/>
          <a:lstStyle>
            <a:lvl1pPr>
              <a:defRPr sz="3000"/>
            </a:lvl1pPr>
          </a:lstStyle>
          <a:p>
            <a:r>
              <a:rPr lang="fi-FI" smtClean="0"/>
              <a:t>Muokkaa perustyyl. napsautt.</a:t>
            </a:r>
            <a:endParaRPr lang="fi-FI" dirty="0"/>
          </a:p>
        </p:txBody>
      </p:sp>
      <p:sp>
        <p:nvSpPr>
          <p:cNvPr id="3" name="Tekstin paikkamerkki 2"/>
          <p:cNvSpPr>
            <a:spLocks noGrp="1"/>
          </p:cNvSpPr>
          <p:nvPr>
            <p:ph type="body" idx="1"/>
          </p:nvPr>
        </p:nvSpPr>
        <p:spPr>
          <a:xfrm>
            <a:off x="609600" y="1535113"/>
            <a:ext cx="538675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09600" y="2174875"/>
            <a:ext cx="5386754"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6193693" y="1535113"/>
            <a:ext cx="538870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93693" y="2174875"/>
            <a:ext cx="538870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lvl1pPr>
              <a:defRPr/>
            </a:lvl1pPr>
          </a:lstStyle>
          <a:p>
            <a:endParaRPr lang="fi-FI" altLang="fi-FI"/>
          </a:p>
        </p:txBody>
      </p:sp>
      <p:sp>
        <p:nvSpPr>
          <p:cNvPr id="8" name="Alatunnisteen paikkamerkki 7"/>
          <p:cNvSpPr>
            <a:spLocks noGrp="1"/>
          </p:cNvSpPr>
          <p:nvPr>
            <p:ph type="ftr" sz="quarter" idx="11"/>
          </p:nvPr>
        </p:nvSpPr>
        <p:spPr/>
        <p:txBody>
          <a:bodyPr/>
          <a:lstStyle>
            <a:lvl1pPr>
              <a:defRPr/>
            </a:lvl1pPr>
          </a:lstStyle>
          <a:p>
            <a:endParaRPr lang="fi-FI" altLang="fi-FI"/>
          </a:p>
        </p:txBody>
      </p:sp>
      <p:sp>
        <p:nvSpPr>
          <p:cNvPr id="9" name="Dian numeron paikkamerkki 8"/>
          <p:cNvSpPr>
            <a:spLocks noGrp="1"/>
          </p:cNvSpPr>
          <p:nvPr>
            <p:ph type="sldNum" sz="quarter" idx="12"/>
          </p:nvPr>
        </p:nvSpPr>
        <p:spPr/>
        <p:txBody>
          <a:bodyPr/>
          <a:lstStyle>
            <a:lvl1pPr>
              <a:defRPr/>
            </a:lvl1pPr>
          </a:lstStyle>
          <a:p>
            <a:fld id="{85DD3905-1254-4F4A-A856-09BCD3A3D4D3}" type="slidenum">
              <a:rPr lang="fi-FI" altLang="fi-FI"/>
              <a:pPr/>
              <a:t>‹#›</a:t>
            </a:fld>
            <a:endParaRPr lang="fi-FI" altLang="fi-FI"/>
          </a:p>
        </p:txBody>
      </p:sp>
    </p:spTree>
    <p:extLst>
      <p:ext uri="{BB962C8B-B14F-4D97-AF65-F5344CB8AC3E}">
        <p14:creationId xmlns:p14="http://schemas.microsoft.com/office/powerpoint/2010/main" val="685512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000"/>
            </a:lvl1p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lvl1pPr>
              <a:defRPr/>
            </a:lvl1pPr>
          </a:lstStyle>
          <a:p>
            <a:endParaRPr lang="fi-FI" altLang="fi-FI"/>
          </a:p>
        </p:txBody>
      </p:sp>
      <p:sp>
        <p:nvSpPr>
          <p:cNvPr id="4" name="Alatunnisteen paikkamerkki 3"/>
          <p:cNvSpPr>
            <a:spLocks noGrp="1"/>
          </p:cNvSpPr>
          <p:nvPr>
            <p:ph type="ftr" sz="quarter" idx="11"/>
          </p:nvPr>
        </p:nvSpPr>
        <p:spPr/>
        <p:txBody>
          <a:bodyPr/>
          <a:lstStyle>
            <a:lvl1pPr>
              <a:defRPr/>
            </a:lvl1pPr>
          </a:lstStyle>
          <a:p>
            <a:endParaRPr lang="fi-FI" altLang="fi-FI"/>
          </a:p>
        </p:txBody>
      </p:sp>
      <p:sp>
        <p:nvSpPr>
          <p:cNvPr id="5" name="Dian numeron paikkamerkki 4"/>
          <p:cNvSpPr>
            <a:spLocks noGrp="1"/>
          </p:cNvSpPr>
          <p:nvPr>
            <p:ph type="sldNum" sz="quarter" idx="12"/>
          </p:nvPr>
        </p:nvSpPr>
        <p:spPr/>
        <p:txBody>
          <a:bodyPr/>
          <a:lstStyle>
            <a:lvl1pPr>
              <a:defRPr/>
            </a:lvl1pPr>
          </a:lstStyle>
          <a:p>
            <a:fld id="{1A96E594-3422-4F08-ACAA-63DE5BB6951C}" type="slidenum">
              <a:rPr lang="fi-FI" altLang="fi-FI"/>
              <a:pPr/>
              <a:t>‹#›</a:t>
            </a:fld>
            <a:endParaRPr lang="fi-FI" altLang="fi-FI"/>
          </a:p>
        </p:txBody>
      </p:sp>
    </p:spTree>
    <p:extLst>
      <p:ext uri="{BB962C8B-B14F-4D97-AF65-F5344CB8AC3E}">
        <p14:creationId xmlns:p14="http://schemas.microsoft.com/office/powerpoint/2010/main" val="640828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ltLang="fi-FI"/>
          </a:p>
        </p:txBody>
      </p:sp>
      <p:sp>
        <p:nvSpPr>
          <p:cNvPr id="3" name="Alatunnisteen paikkamerkki 2"/>
          <p:cNvSpPr>
            <a:spLocks noGrp="1"/>
          </p:cNvSpPr>
          <p:nvPr>
            <p:ph type="ftr" sz="quarter" idx="11"/>
          </p:nvPr>
        </p:nvSpPr>
        <p:spPr/>
        <p:txBody>
          <a:bodyPr/>
          <a:lstStyle>
            <a:lvl1pPr>
              <a:defRPr/>
            </a:lvl1pPr>
          </a:lstStyle>
          <a:p>
            <a:endParaRPr lang="fi-FI" altLang="fi-FI"/>
          </a:p>
        </p:txBody>
      </p:sp>
      <p:sp>
        <p:nvSpPr>
          <p:cNvPr id="4" name="Dian numeron paikkamerkki 3"/>
          <p:cNvSpPr>
            <a:spLocks noGrp="1"/>
          </p:cNvSpPr>
          <p:nvPr>
            <p:ph type="sldNum" sz="quarter" idx="12"/>
          </p:nvPr>
        </p:nvSpPr>
        <p:spPr/>
        <p:txBody>
          <a:bodyPr/>
          <a:lstStyle>
            <a:lvl1pPr>
              <a:defRPr/>
            </a:lvl1pPr>
          </a:lstStyle>
          <a:p>
            <a:fld id="{29C16524-618B-4AD1-8311-8DE9EF704437}" type="slidenum">
              <a:rPr lang="fi-FI" altLang="fi-FI"/>
              <a:pPr/>
              <a:t>‹#›</a:t>
            </a:fld>
            <a:endParaRPr lang="fi-FI" altLang="fi-FI"/>
          </a:p>
        </p:txBody>
      </p:sp>
    </p:spTree>
    <p:extLst>
      <p:ext uri="{BB962C8B-B14F-4D97-AF65-F5344CB8AC3E}">
        <p14:creationId xmlns:p14="http://schemas.microsoft.com/office/powerpoint/2010/main" val="129409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39AB8A9-972D-4081-8726-23A791B78BE4}" type="datetimeFigureOut">
              <a:rPr lang="fi-FI" smtClean="0"/>
              <a:t>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213742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3050"/>
            <a:ext cx="4011247" cy="1162050"/>
          </a:xfrm>
        </p:spPr>
        <p:txBody>
          <a:bodyPr anchor="b"/>
          <a:lstStyle>
            <a:lvl1pPr algn="l">
              <a:defRPr sz="2000" b="1"/>
            </a:lvl1pPr>
          </a:lstStyle>
          <a:p>
            <a:r>
              <a:rPr lang="fi-FI" smtClean="0"/>
              <a:t>Muokkaa perustyyl. napsautt.</a:t>
            </a:r>
            <a:endParaRPr lang="fi-FI" dirty="0"/>
          </a:p>
        </p:txBody>
      </p:sp>
      <p:sp>
        <p:nvSpPr>
          <p:cNvPr id="3" name="Sisällön paikkamerkki 2"/>
          <p:cNvSpPr>
            <a:spLocks noGrp="1"/>
          </p:cNvSpPr>
          <p:nvPr>
            <p:ph idx="1"/>
          </p:nvPr>
        </p:nvSpPr>
        <p:spPr>
          <a:xfrm>
            <a:off x="4767385" y="273051"/>
            <a:ext cx="6815015"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kstin paikkamerkki 3"/>
          <p:cNvSpPr>
            <a:spLocks noGrp="1"/>
          </p:cNvSpPr>
          <p:nvPr>
            <p:ph type="body" sz="half" idx="2"/>
          </p:nvPr>
        </p:nvSpPr>
        <p:spPr>
          <a:xfrm>
            <a:off x="609600" y="1435101"/>
            <a:ext cx="4011247"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fi-FI"/>
          </a:p>
        </p:txBody>
      </p:sp>
      <p:sp>
        <p:nvSpPr>
          <p:cNvPr id="6" name="Alatunnisteen paikkamerkki 5"/>
          <p:cNvSpPr>
            <a:spLocks noGrp="1"/>
          </p:cNvSpPr>
          <p:nvPr>
            <p:ph type="ftr" sz="quarter" idx="11"/>
          </p:nvPr>
        </p:nvSpPr>
        <p:spPr/>
        <p:txBody>
          <a:bodyPr/>
          <a:lstStyle>
            <a:lvl1pPr>
              <a:defRPr/>
            </a:lvl1pPr>
          </a:lstStyle>
          <a:p>
            <a:endParaRPr lang="fi-FI" altLang="fi-FI"/>
          </a:p>
        </p:txBody>
      </p:sp>
      <p:sp>
        <p:nvSpPr>
          <p:cNvPr id="7" name="Dian numeron paikkamerkki 6"/>
          <p:cNvSpPr>
            <a:spLocks noGrp="1"/>
          </p:cNvSpPr>
          <p:nvPr>
            <p:ph type="sldNum" sz="quarter" idx="12"/>
          </p:nvPr>
        </p:nvSpPr>
        <p:spPr/>
        <p:txBody>
          <a:bodyPr/>
          <a:lstStyle>
            <a:lvl1pPr>
              <a:defRPr/>
            </a:lvl1pPr>
          </a:lstStyle>
          <a:p>
            <a:fld id="{16962D16-B3D4-450C-85AB-99FC8B67C925}" type="slidenum">
              <a:rPr lang="fi-FI" altLang="fi-FI"/>
              <a:pPr/>
              <a:t>‹#›</a:t>
            </a:fld>
            <a:endParaRPr lang="fi-FI" altLang="fi-FI"/>
          </a:p>
        </p:txBody>
      </p:sp>
    </p:spTree>
    <p:extLst>
      <p:ext uri="{BB962C8B-B14F-4D97-AF65-F5344CB8AC3E}">
        <p14:creationId xmlns:p14="http://schemas.microsoft.com/office/powerpoint/2010/main" val="620784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554" y="4800600"/>
            <a:ext cx="7315200" cy="566738"/>
          </a:xfrm>
        </p:spPr>
        <p:txBody>
          <a:bodyPr anchor="b"/>
          <a:lstStyle>
            <a:lvl1pPr algn="l">
              <a:defRPr sz="2000" b="1"/>
            </a:lvl1pPr>
          </a:lstStyle>
          <a:p>
            <a:r>
              <a:rPr lang="fi-FI" smtClean="0"/>
              <a:t>Muokkaa perustyyl. napsautt.</a:t>
            </a:r>
            <a:endParaRPr lang="fi-FI" dirty="0"/>
          </a:p>
        </p:txBody>
      </p:sp>
      <p:sp>
        <p:nvSpPr>
          <p:cNvPr id="3" name="Kuvan paikkamerkki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2389554" y="5367338"/>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fi-FI"/>
          </a:p>
        </p:txBody>
      </p:sp>
      <p:sp>
        <p:nvSpPr>
          <p:cNvPr id="6" name="Alatunnisteen paikkamerkki 5"/>
          <p:cNvSpPr>
            <a:spLocks noGrp="1"/>
          </p:cNvSpPr>
          <p:nvPr>
            <p:ph type="ftr" sz="quarter" idx="11"/>
          </p:nvPr>
        </p:nvSpPr>
        <p:spPr/>
        <p:txBody>
          <a:bodyPr/>
          <a:lstStyle>
            <a:lvl1pPr>
              <a:defRPr/>
            </a:lvl1pPr>
          </a:lstStyle>
          <a:p>
            <a:endParaRPr lang="fi-FI" altLang="fi-FI"/>
          </a:p>
        </p:txBody>
      </p:sp>
      <p:sp>
        <p:nvSpPr>
          <p:cNvPr id="7" name="Dian numeron paikkamerkki 6"/>
          <p:cNvSpPr>
            <a:spLocks noGrp="1"/>
          </p:cNvSpPr>
          <p:nvPr>
            <p:ph type="sldNum" sz="quarter" idx="12"/>
          </p:nvPr>
        </p:nvSpPr>
        <p:spPr/>
        <p:txBody>
          <a:bodyPr/>
          <a:lstStyle>
            <a:lvl1pPr>
              <a:defRPr/>
            </a:lvl1pPr>
          </a:lstStyle>
          <a:p>
            <a:fld id="{59DA081B-3342-43C2-A9B8-E1B8B514F416}" type="slidenum">
              <a:rPr lang="fi-FI" altLang="fi-FI"/>
              <a:pPr/>
              <a:t>‹#›</a:t>
            </a:fld>
            <a:endParaRPr lang="fi-FI" altLang="fi-FI"/>
          </a:p>
        </p:txBody>
      </p:sp>
    </p:spTree>
    <p:extLst>
      <p:ext uri="{BB962C8B-B14F-4D97-AF65-F5344CB8AC3E}">
        <p14:creationId xmlns:p14="http://schemas.microsoft.com/office/powerpoint/2010/main" val="4094354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000"/>
            </a:lvl1pPr>
          </a:lstStyle>
          <a:p>
            <a:r>
              <a:rPr lang="fi-FI" smtClean="0"/>
              <a:t>Muokkaa perustyyl. napsautt.</a:t>
            </a:r>
            <a:endParaRPr lang="fi-FI" dirty="0"/>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endParaRPr lang="fi-FI" altLang="fi-FI"/>
          </a:p>
        </p:txBody>
      </p:sp>
      <p:sp>
        <p:nvSpPr>
          <p:cNvPr id="5" name="Alatunnisteen paikkamerkki 4"/>
          <p:cNvSpPr>
            <a:spLocks noGrp="1"/>
          </p:cNvSpPr>
          <p:nvPr>
            <p:ph type="ftr" sz="quarter" idx="11"/>
          </p:nvPr>
        </p:nvSpPr>
        <p:spPr/>
        <p:txBody>
          <a:bodyPr/>
          <a:lstStyle>
            <a:lvl1pPr>
              <a:defRPr/>
            </a:lvl1pPr>
          </a:lstStyle>
          <a:p>
            <a:endParaRPr lang="fi-FI" altLang="fi-FI"/>
          </a:p>
        </p:txBody>
      </p:sp>
      <p:sp>
        <p:nvSpPr>
          <p:cNvPr id="6" name="Dian numeron paikkamerkki 5"/>
          <p:cNvSpPr>
            <a:spLocks noGrp="1"/>
          </p:cNvSpPr>
          <p:nvPr>
            <p:ph type="sldNum" sz="quarter" idx="12"/>
          </p:nvPr>
        </p:nvSpPr>
        <p:spPr/>
        <p:txBody>
          <a:bodyPr/>
          <a:lstStyle>
            <a:lvl1pPr>
              <a:defRPr/>
            </a:lvl1pPr>
          </a:lstStyle>
          <a:p>
            <a:fld id="{EBBE8378-5292-4B6E-AD55-8389A6CDDD3F}" type="slidenum">
              <a:rPr lang="fi-FI" altLang="fi-FI"/>
              <a:pPr/>
              <a:t>‹#›</a:t>
            </a:fld>
            <a:endParaRPr lang="fi-FI" altLang="fi-FI"/>
          </a:p>
        </p:txBody>
      </p:sp>
    </p:spTree>
    <p:extLst>
      <p:ext uri="{BB962C8B-B14F-4D97-AF65-F5344CB8AC3E}">
        <p14:creationId xmlns:p14="http://schemas.microsoft.com/office/powerpoint/2010/main" val="25302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686801" y="609600"/>
            <a:ext cx="2590800" cy="5486400"/>
          </a:xfrm>
        </p:spPr>
        <p:txBody>
          <a:bodyPr vert="eaVert"/>
          <a:lstStyle>
            <a:lvl1pPr>
              <a:defRPr sz="3000"/>
            </a:lvl1pPr>
          </a:lstStyle>
          <a:p>
            <a:r>
              <a:rPr lang="fi-FI" smtClean="0"/>
              <a:t>Muokkaa perustyyl. napsautt.</a:t>
            </a:r>
            <a:endParaRPr lang="fi-FI" dirty="0"/>
          </a:p>
        </p:txBody>
      </p:sp>
      <p:sp>
        <p:nvSpPr>
          <p:cNvPr id="3" name="Pystysuoran tekstin paikkamerkki 2"/>
          <p:cNvSpPr>
            <a:spLocks noGrp="1"/>
          </p:cNvSpPr>
          <p:nvPr>
            <p:ph type="body" orient="vert" idx="1"/>
          </p:nvPr>
        </p:nvSpPr>
        <p:spPr>
          <a:xfrm>
            <a:off x="914401" y="609600"/>
            <a:ext cx="7584831" cy="5486400"/>
          </a:xfrm>
        </p:spPr>
        <p:txBody>
          <a:bodyPr vert="eaVert"/>
          <a:lstStyle>
            <a:lvl1pPr>
              <a:defRPr sz="1800"/>
            </a:lvl1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endParaRPr lang="fi-FI" altLang="fi-FI"/>
          </a:p>
        </p:txBody>
      </p:sp>
      <p:sp>
        <p:nvSpPr>
          <p:cNvPr id="5" name="Alatunnisteen paikkamerkki 4"/>
          <p:cNvSpPr>
            <a:spLocks noGrp="1"/>
          </p:cNvSpPr>
          <p:nvPr>
            <p:ph type="ftr" sz="quarter" idx="11"/>
          </p:nvPr>
        </p:nvSpPr>
        <p:spPr/>
        <p:txBody>
          <a:bodyPr/>
          <a:lstStyle>
            <a:lvl1pPr>
              <a:defRPr/>
            </a:lvl1pPr>
          </a:lstStyle>
          <a:p>
            <a:endParaRPr lang="fi-FI" altLang="fi-FI"/>
          </a:p>
        </p:txBody>
      </p:sp>
      <p:sp>
        <p:nvSpPr>
          <p:cNvPr id="6" name="Dian numeron paikkamerkki 5"/>
          <p:cNvSpPr>
            <a:spLocks noGrp="1"/>
          </p:cNvSpPr>
          <p:nvPr>
            <p:ph type="sldNum" sz="quarter" idx="12"/>
          </p:nvPr>
        </p:nvSpPr>
        <p:spPr/>
        <p:txBody>
          <a:bodyPr/>
          <a:lstStyle>
            <a:lvl1pPr>
              <a:defRPr/>
            </a:lvl1pPr>
          </a:lstStyle>
          <a:p>
            <a:fld id="{88F9733A-BA66-43FB-BEBE-767E39D5EF69}" type="slidenum">
              <a:rPr lang="fi-FI" altLang="fi-FI"/>
              <a:pPr/>
              <a:t>‹#›</a:t>
            </a:fld>
            <a:endParaRPr lang="fi-FI" altLang="fi-FI"/>
          </a:p>
        </p:txBody>
      </p:sp>
    </p:spTree>
    <p:extLst>
      <p:ext uri="{BB962C8B-B14F-4D97-AF65-F5344CB8AC3E}">
        <p14:creationId xmlns:p14="http://schemas.microsoft.com/office/powerpoint/2010/main" val="3387158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 name="Picture 10" descr="OKM_1a_EngF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218584"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802217" y="1341439"/>
            <a:ext cx="11631083" cy="4103687"/>
          </a:xfrm>
        </p:spPr>
        <p:txBody>
          <a:bodyPr/>
          <a:lstStyle>
            <a:lvl1pPr algn="l">
              <a:defRPr/>
            </a:lvl1pPr>
          </a:lstStyle>
          <a:p>
            <a:pPr lvl="0"/>
            <a:r>
              <a:rPr lang="fi-FI" noProof="0"/>
              <a:t>Muokkaa perustyyl. napsautt.</a:t>
            </a:r>
          </a:p>
        </p:txBody>
      </p:sp>
      <p:sp>
        <p:nvSpPr>
          <p:cNvPr id="4" name="Rectangle 5">
            <a:extLst>
              <a:ext uri="{FF2B5EF4-FFF2-40B4-BE49-F238E27FC236}">
                <a16:creationId xmlns:a16="http://schemas.microsoft.com/office/drawing/2014/main" id="{5B866329-7E41-4E7A-A2C6-53D0F94BAA9A}"/>
              </a:ext>
            </a:extLst>
          </p:cNvPr>
          <p:cNvSpPr>
            <a:spLocks noGrp="1" noChangeArrowheads="1"/>
          </p:cNvSpPr>
          <p:nvPr>
            <p:ph type="dt" sz="half" idx="10"/>
          </p:nvPr>
        </p:nvSpPr>
        <p:spPr>
          <a:xfrm>
            <a:off x="7727951" y="115888"/>
            <a:ext cx="2844800" cy="476250"/>
          </a:xfrm>
        </p:spPr>
        <p:txBody>
          <a:bodyPr/>
          <a:lstStyle>
            <a:lvl1pPr>
              <a:defRPr>
                <a:solidFill>
                  <a:schemeClr val="bg1"/>
                </a:solidFill>
              </a:defRPr>
            </a:lvl1pPr>
          </a:lstStyle>
          <a:p>
            <a:pPr>
              <a:defRPr/>
            </a:pPr>
            <a:endParaRPr lang="fi-FI"/>
          </a:p>
        </p:txBody>
      </p:sp>
      <p:sp>
        <p:nvSpPr>
          <p:cNvPr id="5" name="Rectangle 6">
            <a:extLst>
              <a:ext uri="{FF2B5EF4-FFF2-40B4-BE49-F238E27FC236}">
                <a16:creationId xmlns:a16="http://schemas.microsoft.com/office/drawing/2014/main" id="{5D567ED2-3D1F-4559-8620-DD0852A2305D}"/>
              </a:ext>
            </a:extLst>
          </p:cNvPr>
          <p:cNvSpPr>
            <a:spLocks noGrp="1" noChangeArrowheads="1"/>
          </p:cNvSpPr>
          <p:nvPr>
            <p:ph type="ftr" sz="quarter" idx="11"/>
          </p:nvPr>
        </p:nvSpPr>
        <p:spPr>
          <a:xfrm>
            <a:off x="3503084" y="115888"/>
            <a:ext cx="3860800" cy="476250"/>
          </a:xfrm>
        </p:spPr>
        <p:txBody>
          <a:bodyPr/>
          <a:lstStyle>
            <a:lvl1pPr>
              <a:defRPr>
                <a:solidFill>
                  <a:schemeClr val="bg1"/>
                </a:solidFill>
              </a:defRPr>
            </a:lvl1pPr>
          </a:lstStyle>
          <a:p>
            <a:pPr>
              <a:defRPr/>
            </a:pPr>
            <a:endParaRPr lang="fi-FI"/>
          </a:p>
        </p:txBody>
      </p:sp>
      <p:sp>
        <p:nvSpPr>
          <p:cNvPr id="6" name="Rectangle 7">
            <a:extLst>
              <a:ext uri="{FF2B5EF4-FFF2-40B4-BE49-F238E27FC236}">
                <a16:creationId xmlns:a16="http://schemas.microsoft.com/office/drawing/2014/main" id="{B7F8F754-F619-4BE4-BCAF-ADFBD951BEA1}"/>
              </a:ext>
            </a:extLst>
          </p:cNvPr>
          <p:cNvSpPr>
            <a:spLocks noGrp="1" noChangeArrowheads="1"/>
          </p:cNvSpPr>
          <p:nvPr>
            <p:ph type="sldNum" sz="quarter" idx="12"/>
          </p:nvPr>
        </p:nvSpPr>
        <p:spPr/>
        <p:txBody>
          <a:bodyPr/>
          <a:lstStyle>
            <a:lvl1pPr>
              <a:defRPr sz="1600">
                <a:solidFill>
                  <a:schemeClr val="bg1"/>
                </a:solidFill>
                <a:latin typeface="Akzidenz Grotesk BE" pitchFamily="84" charset="0"/>
                <a:ea typeface="ＭＳ Ｐゴシック" panose="020B0600070205080204" pitchFamily="34" charset="-128"/>
              </a:defRPr>
            </a:lvl1pPr>
          </a:lstStyle>
          <a:p>
            <a:pPr>
              <a:defRPr/>
            </a:pPr>
            <a:fld id="{70C403EB-938B-4534-982E-C33DCDC78404}" type="slidenum">
              <a:rPr lang="fi-FI" altLang="fi-FI"/>
              <a:pPr>
                <a:defRPr/>
              </a:pPr>
              <a:t>‹#›</a:t>
            </a:fld>
            <a:endParaRPr lang="fi-FI" altLang="fi-FI"/>
          </a:p>
        </p:txBody>
      </p:sp>
    </p:spTree>
    <p:extLst>
      <p:ext uri="{BB962C8B-B14F-4D97-AF65-F5344CB8AC3E}">
        <p14:creationId xmlns:p14="http://schemas.microsoft.com/office/powerpoint/2010/main" val="635665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6A19F99C-44FB-4CD7-8CAB-67B25B09B4FA}" type="slidenum">
              <a:rPr lang="fi-FI" altLang="fi-FI"/>
              <a:pPr>
                <a:defRPr/>
              </a:pPr>
              <a:t>‹#›</a:t>
            </a:fld>
            <a:endParaRPr lang="fi-FI" altLang="fi-FI"/>
          </a:p>
        </p:txBody>
      </p:sp>
    </p:spTree>
    <p:extLst>
      <p:ext uri="{BB962C8B-B14F-4D97-AF65-F5344CB8AC3E}">
        <p14:creationId xmlns:p14="http://schemas.microsoft.com/office/powerpoint/2010/main" val="3230031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2014DF79-9043-415B-82A0-72DBCAAA4A29}" type="slidenum">
              <a:rPr lang="fi-FI" altLang="fi-FI"/>
              <a:pPr>
                <a:defRPr/>
              </a:pPr>
              <a:t>‹#›</a:t>
            </a:fld>
            <a:endParaRPr lang="fi-FI" altLang="fi-FI"/>
          </a:p>
        </p:txBody>
      </p:sp>
    </p:spTree>
    <p:extLst>
      <p:ext uri="{BB962C8B-B14F-4D97-AF65-F5344CB8AC3E}">
        <p14:creationId xmlns:p14="http://schemas.microsoft.com/office/powerpoint/2010/main" val="318658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77183BB3-65DD-4DCC-BDF7-46A18511E9EF}" type="slidenum">
              <a:rPr lang="fi-FI" altLang="fi-FI"/>
              <a:pPr>
                <a:defRPr/>
              </a:pPr>
              <a:t>‹#›</a:t>
            </a:fld>
            <a:endParaRPr lang="fi-FI" altLang="fi-FI"/>
          </a:p>
        </p:txBody>
      </p:sp>
    </p:spTree>
    <p:extLst>
      <p:ext uri="{BB962C8B-B14F-4D97-AF65-F5344CB8AC3E}">
        <p14:creationId xmlns:p14="http://schemas.microsoft.com/office/powerpoint/2010/main" val="2107054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9"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3D693EDA-7BAA-4E34-BBB5-4FE2A5393AB9}" type="slidenum">
              <a:rPr lang="fi-FI" altLang="fi-FI"/>
              <a:pPr>
                <a:defRPr/>
              </a:pPr>
              <a:t>‹#›</a:t>
            </a:fld>
            <a:endParaRPr lang="fi-FI" altLang="fi-FI"/>
          </a:p>
        </p:txBody>
      </p:sp>
    </p:spTree>
    <p:extLst>
      <p:ext uri="{BB962C8B-B14F-4D97-AF65-F5344CB8AC3E}">
        <p14:creationId xmlns:p14="http://schemas.microsoft.com/office/powerpoint/2010/main" val="1585284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5"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C6699D4A-6B52-4E54-8ACF-8255A8398B0E}" type="slidenum">
              <a:rPr lang="fi-FI" altLang="fi-FI"/>
              <a:pPr>
                <a:defRPr/>
              </a:pPr>
              <a:t>‹#›</a:t>
            </a:fld>
            <a:endParaRPr lang="fi-FI" altLang="fi-FI"/>
          </a:p>
        </p:txBody>
      </p:sp>
    </p:spTree>
    <p:extLst>
      <p:ext uri="{BB962C8B-B14F-4D97-AF65-F5344CB8AC3E}">
        <p14:creationId xmlns:p14="http://schemas.microsoft.com/office/powerpoint/2010/main" val="375676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639AB8A9-972D-4081-8726-23A791B78BE4}" type="datetimeFigureOut">
              <a:rPr lang="fi-FI" smtClean="0"/>
              <a:t>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3159534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4"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B0DE0F9D-92F0-4CE2-83D5-4167FB958526}" type="slidenum">
              <a:rPr lang="fi-FI" altLang="fi-FI"/>
              <a:pPr>
                <a:defRPr/>
              </a:pPr>
              <a:t>‹#›</a:t>
            </a:fld>
            <a:endParaRPr lang="fi-FI" altLang="fi-FI"/>
          </a:p>
        </p:txBody>
      </p:sp>
    </p:spTree>
    <p:extLst>
      <p:ext uri="{BB962C8B-B14F-4D97-AF65-F5344CB8AC3E}">
        <p14:creationId xmlns:p14="http://schemas.microsoft.com/office/powerpoint/2010/main" val="609384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5"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FB717185-6369-419A-8517-A9E5656C12D7}" type="slidenum">
              <a:rPr lang="fi-FI" altLang="fi-FI"/>
              <a:pPr>
                <a:defRPr/>
              </a:pPr>
              <a:t>‹#›</a:t>
            </a:fld>
            <a:endParaRPr lang="fi-FI" altLang="fi-FI"/>
          </a:p>
        </p:txBody>
      </p:sp>
    </p:spTree>
    <p:extLst>
      <p:ext uri="{BB962C8B-B14F-4D97-AF65-F5344CB8AC3E}">
        <p14:creationId xmlns:p14="http://schemas.microsoft.com/office/powerpoint/2010/main" val="2727131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DEE88A23-E248-4841-81AD-3330F44A4625}" type="slidenum">
              <a:rPr lang="fi-FI" altLang="fi-FI"/>
              <a:pPr>
                <a:defRPr/>
              </a:pPr>
              <a:t>‹#›</a:t>
            </a:fld>
            <a:endParaRPr lang="fi-FI" altLang="fi-FI"/>
          </a:p>
        </p:txBody>
      </p:sp>
    </p:spTree>
    <p:extLst>
      <p:ext uri="{BB962C8B-B14F-4D97-AF65-F5344CB8AC3E}">
        <p14:creationId xmlns:p14="http://schemas.microsoft.com/office/powerpoint/2010/main" val="1671642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08CBA1E7-AF79-444C-A7D3-09558DB76F4A}" type="slidenum">
              <a:rPr lang="fi-FI" altLang="fi-FI"/>
              <a:pPr>
                <a:defRPr/>
              </a:pPr>
              <a:t>‹#›</a:t>
            </a:fld>
            <a:endParaRPr lang="fi-FI" altLang="fi-FI"/>
          </a:p>
        </p:txBody>
      </p:sp>
    </p:spTree>
    <p:extLst>
      <p:ext uri="{BB962C8B-B14F-4D97-AF65-F5344CB8AC3E}">
        <p14:creationId xmlns:p14="http://schemas.microsoft.com/office/powerpoint/2010/main" val="3721451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0A8274B7-F2BB-4BB4-8CD8-90EEF12A4ECB}" type="slidenum">
              <a:rPr lang="fi-FI" altLang="fi-FI"/>
              <a:pPr>
                <a:defRPr/>
              </a:pPr>
              <a:t>‹#›</a:t>
            </a:fld>
            <a:endParaRPr lang="fi-FI" altLang="fi-FI"/>
          </a:p>
        </p:txBody>
      </p:sp>
    </p:spTree>
    <p:extLst>
      <p:ext uri="{BB962C8B-B14F-4D97-AF65-F5344CB8AC3E}">
        <p14:creationId xmlns:p14="http://schemas.microsoft.com/office/powerpoint/2010/main" val="469719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412751"/>
            <a:ext cx="2743200" cy="5713413"/>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412751"/>
            <a:ext cx="8026400" cy="571341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A6907CAC-35BC-4612-9A88-2AF921CDA342}" type="slidenum">
              <a:rPr lang="fi-FI" altLang="fi-FI"/>
              <a:pPr>
                <a:defRPr/>
              </a:pPr>
              <a:t>‹#›</a:t>
            </a:fld>
            <a:endParaRPr lang="fi-FI" altLang="fi-FI"/>
          </a:p>
        </p:txBody>
      </p:sp>
    </p:spTree>
    <p:extLst>
      <p:ext uri="{BB962C8B-B14F-4D97-AF65-F5344CB8AC3E}">
        <p14:creationId xmlns:p14="http://schemas.microsoft.com/office/powerpoint/2010/main" val="3224587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 name="Picture 10" descr="OKM_1a_EngF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218584"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802217" y="1341439"/>
            <a:ext cx="11631083" cy="4103687"/>
          </a:xfrm>
        </p:spPr>
        <p:txBody>
          <a:bodyPr/>
          <a:lstStyle>
            <a:lvl1pPr algn="l">
              <a:defRPr/>
            </a:lvl1pPr>
          </a:lstStyle>
          <a:p>
            <a:pPr lvl="0"/>
            <a:r>
              <a:rPr lang="fi-FI" noProof="0" smtClean="0"/>
              <a:t>Muokkaa perustyyl. napsautt.</a:t>
            </a:r>
          </a:p>
        </p:txBody>
      </p:sp>
      <p:sp>
        <p:nvSpPr>
          <p:cNvPr id="4" name="Rectangle 5"/>
          <p:cNvSpPr>
            <a:spLocks noGrp="1" noChangeArrowheads="1"/>
          </p:cNvSpPr>
          <p:nvPr>
            <p:ph type="dt" sz="half" idx="10"/>
          </p:nvPr>
        </p:nvSpPr>
        <p:spPr>
          <a:xfrm>
            <a:off x="7727951" y="115888"/>
            <a:ext cx="2844800" cy="476250"/>
          </a:xfrm>
        </p:spPr>
        <p:txBody>
          <a:bodyPr/>
          <a:lstStyle>
            <a:lvl1pPr>
              <a:defRPr>
                <a:solidFill>
                  <a:schemeClr val="bg1"/>
                </a:solidFill>
              </a:defRPr>
            </a:lvl1pPr>
          </a:lstStyle>
          <a:p>
            <a:pPr>
              <a:defRPr/>
            </a:pPr>
            <a:endParaRPr lang="fi-FI"/>
          </a:p>
        </p:txBody>
      </p:sp>
      <p:sp>
        <p:nvSpPr>
          <p:cNvPr id="5" name="Rectangle 6"/>
          <p:cNvSpPr>
            <a:spLocks noGrp="1" noChangeArrowheads="1"/>
          </p:cNvSpPr>
          <p:nvPr>
            <p:ph type="ftr" sz="quarter" idx="11"/>
          </p:nvPr>
        </p:nvSpPr>
        <p:spPr>
          <a:xfrm>
            <a:off x="3503084" y="115888"/>
            <a:ext cx="3860800" cy="476250"/>
          </a:xfrm>
        </p:spPr>
        <p:txBody>
          <a:bodyPr/>
          <a:lstStyle>
            <a:lvl1pPr>
              <a:defRPr>
                <a:solidFill>
                  <a:schemeClr val="bg1"/>
                </a:solidFill>
              </a:defRPr>
            </a:lvl1pPr>
          </a:lstStyle>
          <a:p>
            <a:pPr>
              <a:defRPr/>
            </a:pPr>
            <a:endParaRPr lang="fi-FI"/>
          </a:p>
        </p:txBody>
      </p:sp>
      <p:sp>
        <p:nvSpPr>
          <p:cNvPr id="6" name="Rectangle 7"/>
          <p:cNvSpPr>
            <a:spLocks noGrp="1" noChangeArrowheads="1"/>
          </p:cNvSpPr>
          <p:nvPr>
            <p:ph type="sldNum" sz="quarter" idx="12"/>
          </p:nvPr>
        </p:nvSpPr>
        <p:spPr/>
        <p:txBody>
          <a:bodyPr/>
          <a:lstStyle>
            <a:lvl1pPr>
              <a:defRPr sz="1600">
                <a:solidFill>
                  <a:schemeClr val="bg1"/>
                </a:solidFill>
                <a:latin typeface="Akzidenz Grotesk BE" pitchFamily="84" charset="0"/>
                <a:ea typeface="ＭＳ Ｐゴシック" panose="020B0600070205080204" pitchFamily="34" charset="-128"/>
              </a:defRPr>
            </a:lvl1pPr>
          </a:lstStyle>
          <a:p>
            <a:fld id="{4C6407EF-4FFB-49B7-8B85-8A1DF1E53196}" type="slidenum">
              <a:rPr lang="fi-FI" altLang="fi-FI"/>
              <a:pPr/>
              <a:t>‹#›</a:t>
            </a:fld>
            <a:endParaRPr lang="fi-FI" altLang="fi-FI"/>
          </a:p>
        </p:txBody>
      </p:sp>
    </p:spTree>
    <p:extLst>
      <p:ext uri="{BB962C8B-B14F-4D97-AF65-F5344CB8AC3E}">
        <p14:creationId xmlns:p14="http://schemas.microsoft.com/office/powerpoint/2010/main" val="149643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3C9C0D65-C9BC-479C-89AE-55935C183408}" type="slidenum">
              <a:rPr lang="fi-FI" altLang="fi-FI"/>
              <a:pPr/>
              <a:t>‹#›</a:t>
            </a:fld>
            <a:endParaRPr lang="fi-FI" altLang="fi-FI"/>
          </a:p>
        </p:txBody>
      </p:sp>
    </p:spTree>
    <p:extLst>
      <p:ext uri="{BB962C8B-B14F-4D97-AF65-F5344CB8AC3E}">
        <p14:creationId xmlns:p14="http://schemas.microsoft.com/office/powerpoint/2010/main" val="616901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5A625EED-FBA8-412B-B008-24E861D62D7C}" type="slidenum">
              <a:rPr lang="fi-FI" altLang="fi-FI"/>
              <a:pPr/>
              <a:t>‹#›</a:t>
            </a:fld>
            <a:endParaRPr lang="fi-FI" altLang="fi-FI"/>
          </a:p>
        </p:txBody>
      </p:sp>
    </p:spTree>
    <p:extLst>
      <p:ext uri="{BB962C8B-B14F-4D97-AF65-F5344CB8AC3E}">
        <p14:creationId xmlns:p14="http://schemas.microsoft.com/office/powerpoint/2010/main" val="3392106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5D940F10-B95E-4F5E-AD2C-A194D3BB9A5A}" type="slidenum">
              <a:rPr lang="fi-FI" altLang="fi-FI"/>
              <a:pPr/>
              <a:t>‹#›</a:t>
            </a:fld>
            <a:endParaRPr lang="fi-FI" altLang="fi-FI"/>
          </a:p>
        </p:txBody>
      </p:sp>
    </p:spTree>
    <p:extLst>
      <p:ext uri="{BB962C8B-B14F-4D97-AF65-F5344CB8AC3E}">
        <p14:creationId xmlns:p14="http://schemas.microsoft.com/office/powerpoint/2010/main" val="320627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639AB8A9-972D-4081-8726-23A791B78BE4}" type="datetimeFigureOut">
              <a:rPr lang="fi-FI" smtClean="0"/>
              <a:t>2.10.2019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252281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fld id="{91A0B7AB-F6C8-403A-A28E-4011A697AB76}" type="slidenum">
              <a:rPr lang="fi-FI" altLang="fi-FI"/>
              <a:pPr/>
              <a:t>‹#›</a:t>
            </a:fld>
            <a:endParaRPr lang="fi-FI" altLang="fi-FI"/>
          </a:p>
        </p:txBody>
      </p:sp>
    </p:spTree>
    <p:extLst>
      <p:ext uri="{BB962C8B-B14F-4D97-AF65-F5344CB8AC3E}">
        <p14:creationId xmlns:p14="http://schemas.microsoft.com/office/powerpoint/2010/main" val="1414043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fld id="{76B461C2-1C6C-44C1-9F66-846CC0E106D7}" type="slidenum">
              <a:rPr lang="fi-FI" altLang="fi-FI"/>
              <a:pPr/>
              <a:t>‹#›</a:t>
            </a:fld>
            <a:endParaRPr lang="fi-FI" altLang="fi-FI"/>
          </a:p>
        </p:txBody>
      </p:sp>
    </p:spTree>
    <p:extLst>
      <p:ext uri="{BB962C8B-B14F-4D97-AF65-F5344CB8AC3E}">
        <p14:creationId xmlns:p14="http://schemas.microsoft.com/office/powerpoint/2010/main" val="2436825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fld id="{CC647365-52C0-4F72-A082-6A13EB777F1D}" type="slidenum">
              <a:rPr lang="fi-FI" altLang="fi-FI"/>
              <a:pPr/>
              <a:t>‹#›</a:t>
            </a:fld>
            <a:endParaRPr lang="fi-FI" altLang="fi-FI"/>
          </a:p>
        </p:txBody>
      </p:sp>
    </p:spTree>
    <p:extLst>
      <p:ext uri="{BB962C8B-B14F-4D97-AF65-F5344CB8AC3E}">
        <p14:creationId xmlns:p14="http://schemas.microsoft.com/office/powerpoint/2010/main" val="3092163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E116BF6E-83EA-468A-A458-01708E1A2EDC}" type="slidenum">
              <a:rPr lang="fi-FI" altLang="fi-FI"/>
              <a:pPr/>
              <a:t>‹#›</a:t>
            </a:fld>
            <a:endParaRPr lang="fi-FI" altLang="fi-FI"/>
          </a:p>
        </p:txBody>
      </p:sp>
    </p:spTree>
    <p:extLst>
      <p:ext uri="{BB962C8B-B14F-4D97-AF65-F5344CB8AC3E}">
        <p14:creationId xmlns:p14="http://schemas.microsoft.com/office/powerpoint/2010/main" val="1587647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6CFCAD28-9455-43B4-A49B-D183CC2AA88C}" type="slidenum">
              <a:rPr lang="fi-FI" altLang="fi-FI"/>
              <a:pPr/>
              <a:t>‹#›</a:t>
            </a:fld>
            <a:endParaRPr lang="fi-FI" altLang="fi-FI"/>
          </a:p>
        </p:txBody>
      </p:sp>
    </p:spTree>
    <p:extLst>
      <p:ext uri="{BB962C8B-B14F-4D97-AF65-F5344CB8AC3E}">
        <p14:creationId xmlns:p14="http://schemas.microsoft.com/office/powerpoint/2010/main" val="3891717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C446FACE-19E9-427E-893D-08E1A87B217B}" type="slidenum">
              <a:rPr lang="fi-FI" altLang="fi-FI"/>
              <a:pPr/>
              <a:t>‹#›</a:t>
            </a:fld>
            <a:endParaRPr lang="fi-FI" altLang="fi-FI"/>
          </a:p>
        </p:txBody>
      </p:sp>
    </p:spTree>
    <p:extLst>
      <p:ext uri="{BB962C8B-B14F-4D97-AF65-F5344CB8AC3E}">
        <p14:creationId xmlns:p14="http://schemas.microsoft.com/office/powerpoint/2010/main" val="3821493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412751"/>
            <a:ext cx="2743200" cy="5713413"/>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09600" y="412751"/>
            <a:ext cx="8026400" cy="57134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495C2A99-62EF-48DA-9376-DE3723728FD4}" type="slidenum">
              <a:rPr lang="fi-FI" altLang="fi-FI"/>
              <a:pPr/>
              <a:t>‹#›</a:t>
            </a:fld>
            <a:endParaRPr lang="fi-FI" altLang="fi-FI"/>
          </a:p>
        </p:txBody>
      </p:sp>
    </p:spTree>
    <p:extLst>
      <p:ext uri="{BB962C8B-B14F-4D97-AF65-F5344CB8AC3E}">
        <p14:creationId xmlns:p14="http://schemas.microsoft.com/office/powerpoint/2010/main" val="2892731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 name="Picture 10" descr="OKM_1a_EngF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218584"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802217" y="1341439"/>
            <a:ext cx="11631083" cy="4103687"/>
          </a:xfrm>
        </p:spPr>
        <p:txBody>
          <a:bodyPr/>
          <a:lstStyle>
            <a:lvl1pPr algn="l">
              <a:defRPr/>
            </a:lvl1pPr>
          </a:lstStyle>
          <a:p>
            <a:pPr lvl="0"/>
            <a:r>
              <a:rPr lang="fi-FI" noProof="0"/>
              <a:t>Muokkaa perustyyl. napsautt.</a:t>
            </a:r>
          </a:p>
        </p:txBody>
      </p:sp>
      <p:sp>
        <p:nvSpPr>
          <p:cNvPr id="4" name="Rectangle 5">
            <a:extLst>
              <a:ext uri="{FF2B5EF4-FFF2-40B4-BE49-F238E27FC236}">
                <a16:creationId xmlns:a16="http://schemas.microsoft.com/office/drawing/2014/main" id="{6632F849-F2D0-4DFA-BBC5-D7E8A7034BC5}"/>
              </a:ext>
            </a:extLst>
          </p:cNvPr>
          <p:cNvSpPr>
            <a:spLocks noGrp="1" noChangeArrowheads="1"/>
          </p:cNvSpPr>
          <p:nvPr>
            <p:ph type="dt" sz="half" idx="10"/>
          </p:nvPr>
        </p:nvSpPr>
        <p:spPr>
          <a:xfrm>
            <a:off x="7727951" y="115888"/>
            <a:ext cx="2844800" cy="476250"/>
          </a:xfrm>
        </p:spPr>
        <p:txBody>
          <a:bodyPr/>
          <a:lstStyle>
            <a:lvl1pPr>
              <a:defRPr>
                <a:solidFill>
                  <a:schemeClr val="bg1"/>
                </a:solidFill>
              </a:defRPr>
            </a:lvl1pPr>
          </a:lstStyle>
          <a:p>
            <a:pPr>
              <a:defRPr/>
            </a:pPr>
            <a:endParaRPr lang="fi-FI"/>
          </a:p>
        </p:txBody>
      </p:sp>
      <p:sp>
        <p:nvSpPr>
          <p:cNvPr id="5" name="Rectangle 6">
            <a:extLst>
              <a:ext uri="{FF2B5EF4-FFF2-40B4-BE49-F238E27FC236}">
                <a16:creationId xmlns:a16="http://schemas.microsoft.com/office/drawing/2014/main" id="{991BDC91-1AD9-466A-8BAA-ED6612EE098E}"/>
              </a:ext>
            </a:extLst>
          </p:cNvPr>
          <p:cNvSpPr>
            <a:spLocks noGrp="1" noChangeArrowheads="1"/>
          </p:cNvSpPr>
          <p:nvPr>
            <p:ph type="ftr" sz="quarter" idx="11"/>
          </p:nvPr>
        </p:nvSpPr>
        <p:spPr>
          <a:xfrm>
            <a:off x="3503084" y="115888"/>
            <a:ext cx="3860800" cy="476250"/>
          </a:xfrm>
        </p:spPr>
        <p:txBody>
          <a:bodyPr/>
          <a:lstStyle>
            <a:lvl1pPr>
              <a:defRPr>
                <a:solidFill>
                  <a:schemeClr val="bg1"/>
                </a:solidFill>
              </a:defRPr>
            </a:lvl1pPr>
          </a:lstStyle>
          <a:p>
            <a:pPr>
              <a:defRPr/>
            </a:pPr>
            <a:endParaRPr lang="fi-FI"/>
          </a:p>
        </p:txBody>
      </p:sp>
      <p:sp>
        <p:nvSpPr>
          <p:cNvPr id="6" name="Rectangle 7">
            <a:extLst>
              <a:ext uri="{FF2B5EF4-FFF2-40B4-BE49-F238E27FC236}">
                <a16:creationId xmlns:a16="http://schemas.microsoft.com/office/drawing/2014/main" id="{919A07EE-8110-4D79-867C-279B08434E75}"/>
              </a:ext>
            </a:extLst>
          </p:cNvPr>
          <p:cNvSpPr>
            <a:spLocks noGrp="1" noChangeArrowheads="1"/>
          </p:cNvSpPr>
          <p:nvPr>
            <p:ph type="sldNum" sz="quarter" idx="12"/>
          </p:nvPr>
        </p:nvSpPr>
        <p:spPr/>
        <p:txBody>
          <a:bodyPr/>
          <a:lstStyle>
            <a:lvl1pPr>
              <a:defRPr sz="1600">
                <a:solidFill>
                  <a:schemeClr val="bg1"/>
                </a:solidFill>
                <a:latin typeface="Akzidenz Grotesk BE" pitchFamily="84" charset="0"/>
                <a:ea typeface="ＭＳ Ｐゴシック" panose="020B0600070205080204" pitchFamily="34" charset="-128"/>
              </a:defRPr>
            </a:lvl1pPr>
          </a:lstStyle>
          <a:p>
            <a:pPr>
              <a:defRPr/>
            </a:pPr>
            <a:fld id="{23A4FF3B-BE61-4E15-AA2B-1705A73ECD7A}" type="slidenum">
              <a:rPr lang="fi-FI" altLang="fi-FI"/>
              <a:pPr>
                <a:defRPr/>
              </a:pPr>
              <a:t>‹#›</a:t>
            </a:fld>
            <a:endParaRPr lang="fi-FI" altLang="fi-FI"/>
          </a:p>
        </p:txBody>
      </p:sp>
    </p:spTree>
    <p:extLst>
      <p:ext uri="{BB962C8B-B14F-4D97-AF65-F5344CB8AC3E}">
        <p14:creationId xmlns:p14="http://schemas.microsoft.com/office/powerpoint/2010/main" val="533405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03EAEA12-FEEC-4B06-AB8F-EDCEEE784319}" type="slidenum">
              <a:rPr lang="fi-FI" altLang="fi-FI"/>
              <a:pPr>
                <a:defRPr/>
              </a:pPr>
              <a:t>‹#›</a:t>
            </a:fld>
            <a:endParaRPr lang="fi-FI" altLang="fi-FI"/>
          </a:p>
        </p:txBody>
      </p:sp>
    </p:spTree>
    <p:extLst>
      <p:ext uri="{BB962C8B-B14F-4D97-AF65-F5344CB8AC3E}">
        <p14:creationId xmlns:p14="http://schemas.microsoft.com/office/powerpoint/2010/main" val="1291843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5EA32DE4-5481-40D4-A8CF-0BF9DA709646}" type="slidenum">
              <a:rPr lang="fi-FI" altLang="fi-FI"/>
              <a:pPr>
                <a:defRPr/>
              </a:pPr>
              <a:t>‹#›</a:t>
            </a:fld>
            <a:endParaRPr lang="fi-FI" altLang="fi-FI"/>
          </a:p>
        </p:txBody>
      </p:sp>
    </p:spTree>
    <p:extLst>
      <p:ext uri="{BB962C8B-B14F-4D97-AF65-F5344CB8AC3E}">
        <p14:creationId xmlns:p14="http://schemas.microsoft.com/office/powerpoint/2010/main" val="25630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639AB8A9-972D-4081-8726-23A791B78BE4}" type="datetimeFigureOut">
              <a:rPr lang="fi-FI" smtClean="0"/>
              <a:t>2.10.2019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1590174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764E0749-D74D-44AF-998C-7698373CCA4F}" type="slidenum">
              <a:rPr lang="fi-FI" altLang="fi-FI"/>
              <a:pPr>
                <a:defRPr/>
              </a:pPr>
              <a:t>‹#›</a:t>
            </a:fld>
            <a:endParaRPr lang="fi-FI" altLang="fi-FI"/>
          </a:p>
        </p:txBody>
      </p:sp>
    </p:spTree>
    <p:extLst>
      <p:ext uri="{BB962C8B-B14F-4D97-AF65-F5344CB8AC3E}">
        <p14:creationId xmlns:p14="http://schemas.microsoft.com/office/powerpoint/2010/main" val="1961374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9"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4DC973B0-2946-4A65-8ED0-AEC0A3F51FD8}" type="slidenum">
              <a:rPr lang="fi-FI" altLang="fi-FI"/>
              <a:pPr>
                <a:defRPr/>
              </a:pPr>
              <a:t>‹#›</a:t>
            </a:fld>
            <a:endParaRPr lang="fi-FI" altLang="fi-FI"/>
          </a:p>
        </p:txBody>
      </p:sp>
    </p:spTree>
    <p:extLst>
      <p:ext uri="{BB962C8B-B14F-4D97-AF65-F5344CB8AC3E}">
        <p14:creationId xmlns:p14="http://schemas.microsoft.com/office/powerpoint/2010/main" val="1717524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5"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3794D7F1-6309-4011-BB18-3E119CF53CEE}" type="slidenum">
              <a:rPr lang="fi-FI" altLang="fi-FI"/>
              <a:pPr>
                <a:defRPr/>
              </a:pPr>
              <a:t>‹#›</a:t>
            </a:fld>
            <a:endParaRPr lang="fi-FI" altLang="fi-FI"/>
          </a:p>
        </p:txBody>
      </p:sp>
    </p:spTree>
    <p:extLst>
      <p:ext uri="{BB962C8B-B14F-4D97-AF65-F5344CB8AC3E}">
        <p14:creationId xmlns:p14="http://schemas.microsoft.com/office/powerpoint/2010/main" val="2137618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4"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1804BE7A-3B6F-4719-B51C-26F6654FB0CA}" type="slidenum">
              <a:rPr lang="fi-FI" altLang="fi-FI"/>
              <a:pPr>
                <a:defRPr/>
              </a:pPr>
              <a:t>‹#›</a:t>
            </a:fld>
            <a:endParaRPr lang="fi-FI" altLang="fi-FI"/>
          </a:p>
        </p:txBody>
      </p:sp>
    </p:spTree>
    <p:extLst>
      <p:ext uri="{BB962C8B-B14F-4D97-AF65-F5344CB8AC3E}">
        <p14:creationId xmlns:p14="http://schemas.microsoft.com/office/powerpoint/2010/main" val="1652299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5"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E5DD7EB0-F9F9-448E-8BB9-14B01AC81061}" type="slidenum">
              <a:rPr lang="fi-FI" altLang="fi-FI"/>
              <a:pPr>
                <a:defRPr/>
              </a:pPr>
              <a:t>‹#›</a:t>
            </a:fld>
            <a:endParaRPr lang="fi-FI" altLang="fi-FI"/>
          </a:p>
        </p:txBody>
      </p:sp>
    </p:spTree>
    <p:extLst>
      <p:ext uri="{BB962C8B-B14F-4D97-AF65-F5344CB8AC3E}">
        <p14:creationId xmlns:p14="http://schemas.microsoft.com/office/powerpoint/2010/main" val="35345911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F8652FFF-CB3C-461A-A415-F7B5E856C8B3}" type="slidenum">
              <a:rPr lang="fi-FI" altLang="fi-FI"/>
              <a:pPr>
                <a:defRPr/>
              </a:pPr>
              <a:t>‹#›</a:t>
            </a:fld>
            <a:endParaRPr lang="fi-FI" altLang="fi-FI"/>
          </a:p>
        </p:txBody>
      </p:sp>
    </p:spTree>
    <p:extLst>
      <p:ext uri="{BB962C8B-B14F-4D97-AF65-F5344CB8AC3E}">
        <p14:creationId xmlns:p14="http://schemas.microsoft.com/office/powerpoint/2010/main" val="814212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F8588A5F-FD75-4C20-9320-8BD4232B7135}" type="slidenum">
              <a:rPr lang="fi-FI" altLang="fi-FI"/>
              <a:pPr>
                <a:defRPr/>
              </a:pPr>
              <a:t>‹#›</a:t>
            </a:fld>
            <a:endParaRPr lang="fi-FI" altLang="fi-FI"/>
          </a:p>
        </p:txBody>
      </p:sp>
    </p:spTree>
    <p:extLst>
      <p:ext uri="{BB962C8B-B14F-4D97-AF65-F5344CB8AC3E}">
        <p14:creationId xmlns:p14="http://schemas.microsoft.com/office/powerpoint/2010/main" val="331537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1CF1273A-0F09-485A-BB12-AA5A580BC1EA}" type="slidenum">
              <a:rPr lang="fi-FI" altLang="fi-FI"/>
              <a:pPr>
                <a:defRPr/>
              </a:pPr>
              <a:t>‹#›</a:t>
            </a:fld>
            <a:endParaRPr lang="fi-FI" altLang="fi-FI"/>
          </a:p>
        </p:txBody>
      </p:sp>
    </p:spTree>
    <p:extLst>
      <p:ext uri="{BB962C8B-B14F-4D97-AF65-F5344CB8AC3E}">
        <p14:creationId xmlns:p14="http://schemas.microsoft.com/office/powerpoint/2010/main" val="64602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412751"/>
            <a:ext cx="2743200" cy="5713413"/>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412751"/>
            <a:ext cx="8026400" cy="571341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82F2B0AD-5ED1-4AF5-82B0-060A933365DA}"/>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5">
            <a:extLst>
              <a:ext uri="{FF2B5EF4-FFF2-40B4-BE49-F238E27FC236}">
                <a16:creationId xmlns:a16="http://schemas.microsoft.com/office/drawing/2014/main" id="{A7367236-5E72-40A1-A519-854765FA9965}"/>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6">
            <a:extLst>
              <a:ext uri="{FF2B5EF4-FFF2-40B4-BE49-F238E27FC236}">
                <a16:creationId xmlns:a16="http://schemas.microsoft.com/office/drawing/2014/main" id="{43FEF029-46EC-4087-A1C5-D16A43DB943C}"/>
              </a:ext>
            </a:extLst>
          </p:cNvPr>
          <p:cNvSpPr>
            <a:spLocks noGrp="1" noChangeArrowheads="1"/>
          </p:cNvSpPr>
          <p:nvPr>
            <p:ph type="sldNum" sz="quarter" idx="12"/>
          </p:nvPr>
        </p:nvSpPr>
        <p:spPr>
          <a:ln/>
        </p:spPr>
        <p:txBody>
          <a:bodyPr/>
          <a:lstStyle>
            <a:lvl1pPr>
              <a:defRPr/>
            </a:lvl1pPr>
          </a:lstStyle>
          <a:p>
            <a:pPr>
              <a:defRPr/>
            </a:pPr>
            <a:fld id="{538F12F9-7180-4D61-95F3-E1D18BBCF620}" type="slidenum">
              <a:rPr lang="fi-FI" altLang="fi-FI"/>
              <a:pPr>
                <a:defRPr/>
              </a:pPr>
              <a:t>‹#›</a:t>
            </a:fld>
            <a:endParaRPr lang="fi-FI" altLang="fi-FI"/>
          </a:p>
        </p:txBody>
      </p:sp>
    </p:spTree>
    <p:extLst>
      <p:ext uri="{BB962C8B-B14F-4D97-AF65-F5344CB8AC3E}">
        <p14:creationId xmlns:p14="http://schemas.microsoft.com/office/powerpoint/2010/main" val="417293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639AB8A9-972D-4081-8726-23A791B78BE4}" type="datetimeFigureOut">
              <a:rPr lang="fi-FI" smtClean="0"/>
              <a:t>2.10.2019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206639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39AB8A9-972D-4081-8726-23A791B78BE4}" type="datetimeFigureOut">
              <a:rPr lang="fi-FI" smtClean="0"/>
              <a:t>2.10.2019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279230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639AB8A9-972D-4081-8726-23A791B78BE4}" type="datetimeFigureOut">
              <a:rPr lang="fi-FI" smtClean="0"/>
              <a:t>2.10.2019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316487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639AB8A9-972D-4081-8726-23A791B78BE4}" type="datetimeFigureOut">
              <a:rPr lang="fi-FI" smtClean="0"/>
              <a:t>2.10.2019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2A147C7-B5C2-4B68-BCA8-B25BB1578ABA}" type="slidenum">
              <a:rPr lang="fi-FI" smtClean="0"/>
              <a:t>‹#›</a:t>
            </a:fld>
            <a:endParaRPr lang="fi-FI"/>
          </a:p>
        </p:txBody>
      </p:sp>
    </p:spTree>
    <p:extLst>
      <p:ext uri="{BB962C8B-B14F-4D97-AF65-F5344CB8AC3E}">
        <p14:creationId xmlns:p14="http://schemas.microsoft.com/office/powerpoint/2010/main" val="267311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AB8A9-972D-4081-8726-23A791B78BE4}" type="datetimeFigureOut">
              <a:rPr lang="fi-FI" smtClean="0"/>
              <a:t>2.10.2019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147C7-B5C2-4B68-BCA8-B25BB1578ABA}" type="slidenum">
              <a:rPr lang="fi-FI" smtClean="0"/>
              <a:t>‹#›</a:t>
            </a:fld>
            <a:endParaRPr lang="fi-FI"/>
          </a:p>
        </p:txBody>
      </p:sp>
    </p:spTree>
    <p:extLst>
      <p:ext uri="{BB962C8B-B14F-4D97-AF65-F5344CB8AC3E}">
        <p14:creationId xmlns:p14="http://schemas.microsoft.com/office/powerpoint/2010/main" val="212264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OKM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2215446" cy="68707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dirty="0" smtClean="0"/>
              <a:t>Muokkaa </a:t>
            </a:r>
            <a:r>
              <a:rPr lang="fi-FI" altLang="fi-FI" dirty="0" err="1" smtClean="0"/>
              <a:t>perustyyl</a:t>
            </a:r>
            <a:r>
              <a:rPr lang="fi-FI" altLang="fi-FI" dirty="0" smtClean="0"/>
              <a:t>. </a:t>
            </a:r>
            <a:r>
              <a:rPr lang="fi-FI" altLang="fi-FI" dirty="0" err="1" smtClean="0"/>
              <a:t>napsautt</a:t>
            </a:r>
            <a:r>
              <a:rPr lang="fi-FI" altLang="fi-FI" dirty="0" smtClean="0"/>
              <a:t>.</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dirty="0" smtClean="0"/>
              <a:t>Muokkaa tekstin perustyylejä napsauttamalla</a:t>
            </a:r>
          </a:p>
          <a:p>
            <a:pPr lvl="1"/>
            <a:r>
              <a:rPr lang="fi-FI" altLang="fi-FI" dirty="0" smtClean="0"/>
              <a:t>toinen taso</a:t>
            </a:r>
          </a:p>
          <a:p>
            <a:pPr lvl="2"/>
            <a:r>
              <a:rPr lang="fi-FI" altLang="fi-FI" dirty="0" smtClean="0"/>
              <a:t>kolmas taso</a:t>
            </a:r>
          </a:p>
          <a:p>
            <a:pPr lvl="3"/>
            <a:r>
              <a:rPr lang="fi-FI" altLang="fi-FI" dirty="0" smtClean="0"/>
              <a:t>neljäs taso</a:t>
            </a:r>
          </a:p>
          <a:p>
            <a:pPr lvl="4"/>
            <a:r>
              <a:rPr lang="fi-FI" altLang="fi-FI" dirty="0" smtClean="0"/>
              <a:t>viides taso</a:t>
            </a:r>
          </a:p>
        </p:txBody>
      </p:sp>
      <p:sp>
        <p:nvSpPr>
          <p:cNvPr id="1028" name="Rectangle 4"/>
          <p:cNvSpPr>
            <a:spLocks noGrp="1" noChangeArrowheads="1"/>
          </p:cNvSpPr>
          <p:nvPr>
            <p:ph type="dt" sz="half" idx="2"/>
          </p:nvPr>
        </p:nvSpPr>
        <p:spPr bwMode="auto">
          <a:xfrm>
            <a:off x="9493739" y="549275"/>
            <a:ext cx="2540000"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j-lt"/>
              </a:defRPr>
            </a:lvl1pPr>
          </a:lstStyle>
          <a:p>
            <a:endParaRPr lang="fi-FI" altLang="fi-FI"/>
          </a:p>
        </p:txBody>
      </p:sp>
      <p:sp>
        <p:nvSpPr>
          <p:cNvPr id="1029" name="Rectangle 5"/>
          <p:cNvSpPr>
            <a:spLocks noGrp="1" noChangeArrowheads="1"/>
          </p:cNvSpPr>
          <p:nvPr>
            <p:ph type="ftr" sz="quarter" idx="3"/>
          </p:nvPr>
        </p:nvSpPr>
        <p:spPr bwMode="auto">
          <a:xfrm>
            <a:off x="8045939" y="115888"/>
            <a:ext cx="39682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j-lt"/>
              </a:defRPr>
            </a:lvl1pPr>
          </a:lstStyle>
          <a:p>
            <a:endParaRPr lang="fi-FI" altLang="fi-FI"/>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kzidenz Grotesk BE" pitchFamily="34" charset="0"/>
              </a:defRPr>
            </a:lvl1pPr>
          </a:lstStyle>
          <a:p>
            <a:fld id="{3A3A8BCA-ED9D-4C0A-ACE8-BD417F5EF6C3}" type="slidenum">
              <a:rPr lang="fi-FI" altLang="fi-FI" smtClean="0"/>
              <a:pPr/>
              <a:t>‹#›</a:t>
            </a:fld>
            <a:endParaRPr lang="fi-FI" altLang="fi-FI" dirty="0"/>
          </a:p>
        </p:txBody>
      </p:sp>
    </p:spTree>
    <p:extLst>
      <p:ext uri="{BB962C8B-B14F-4D97-AF65-F5344CB8AC3E}">
        <p14:creationId xmlns:p14="http://schemas.microsoft.com/office/powerpoint/2010/main" val="27760485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1" fontAlgn="base" hangingPunct="1">
        <a:spcBef>
          <a:spcPct val="0"/>
        </a:spcBef>
        <a:spcAft>
          <a:spcPct val="0"/>
        </a:spcAft>
        <a:defRPr sz="30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2pPr>
      <a:lvl3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3pPr>
      <a:lvl4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4pPr>
      <a:lvl5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5pPr>
      <a:lvl6pPr marL="4572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6pPr>
      <a:lvl7pPr marL="9144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7pPr>
      <a:lvl8pPr marL="13716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8pPr>
      <a:lvl9pPr marL="18288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j-lt"/>
        </a:defRPr>
      </a:lvl2pPr>
      <a:lvl3pPr marL="1143000" indent="-228600" algn="l" rtl="0" eaLnBrk="1" fontAlgn="base" hangingPunct="1">
        <a:spcBef>
          <a:spcPct val="20000"/>
        </a:spcBef>
        <a:spcAft>
          <a:spcPct val="0"/>
        </a:spcAft>
        <a:buChar char="•"/>
        <a:defRPr sz="1800">
          <a:solidFill>
            <a:srgbClr val="000000"/>
          </a:solidFill>
          <a:latin typeface="+mj-lt"/>
        </a:defRPr>
      </a:lvl3pPr>
      <a:lvl4pPr marL="1600200" indent="-228600" algn="l" rtl="0" eaLnBrk="1" fontAlgn="base" hangingPunct="1">
        <a:spcBef>
          <a:spcPct val="20000"/>
        </a:spcBef>
        <a:spcAft>
          <a:spcPct val="0"/>
        </a:spcAft>
        <a:buChar char="–"/>
        <a:defRPr sz="1800">
          <a:solidFill>
            <a:srgbClr val="000000"/>
          </a:solidFill>
          <a:latin typeface="+mj-lt"/>
        </a:defRPr>
      </a:lvl4pPr>
      <a:lvl5pPr marL="2057400" indent="-228600" algn="l" rtl="0" eaLnBrk="1" fontAlgn="base" hangingPunct="1">
        <a:spcBef>
          <a:spcPct val="20000"/>
        </a:spcBef>
        <a:spcAft>
          <a:spcPct val="0"/>
        </a:spcAft>
        <a:buChar char="»"/>
        <a:defRPr sz="1800">
          <a:solidFill>
            <a:srgbClr val="000000"/>
          </a:solidFill>
          <a:latin typeface="+mj-lt"/>
        </a:defRPr>
      </a:lvl5pPr>
      <a:lvl6pPr marL="2514600" indent="-228600" algn="l" rtl="0" eaLnBrk="1" fontAlgn="base" hangingPunct="1">
        <a:spcBef>
          <a:spcPct val="20000"/>
        </a:spcBef>
        <a:spcAft>
          <a:spcPct val="0"/>
        </a:spcAft>
        <a:buChar char="»"/>
        <a:defRPr sz="1600">
          <a:solidFill>
            <a:srgbClr val="000000"/>
          </a:solidFill>
          <a:latin typeface="+mj-lt"/>
        </a:defRPr>
      </a:lvl6pPr>
      <a:lvl7pPr marL="2971800" indent="-228600" algn="l" rtl="0" eaLnBrk="1" fontAlgn="base" hangingPunct="1">
        <a:spcBef>
          <a:spcPct val="20000"/>
        </a:spcBef>
        <a:spcAft>
          <a:spcPct val="0"/>
        </a:spcAft>
        <a:buChar char="»"/>
        <a:defRPr sz="1600">
          <a:solidFill>
            <a:srgbClr val="000000"/>
          </a:solidFill>
          <a:latin typeface="+mj-lt"/>
        </a:defRPr>
      </a:lvl7pPr>
      <a:lvl8pPr marL="3429000" indent="-228600" algn="l" rtl="0" eaLnBrk="1" fontAlgn="base" hangingPunct="1">
        <a:spcBef>
          <a:spcPct val="20000"/>
        </a:spcBef>
        <a:spcAft>
          <a:spcPct val="0"/>
        </a:spcAft>
        <a:buChar char="»"/>
        <a:defRPr sz="1600">
          <a:solidFill>
            <a:srgbClr val="000000"/>
          </a:solidFill>
          <a:latin typeface="+mj-lt"/>
        </a:defRPr>
      </a:lvl8pPr>
      <a:lvl9pPr marL="3886200" indent="-228600" algn="l" rtl="0" eaLnBrk="1" fontAlgn="base" hangingPunct="1">
        <a:spcBef>
          <a:spcPct val="20000"/>
        </a:spcBef>
        <a:spcAft>
          <a:spcPct val="0"/>
        </a:spcAft>
        <a:buChar char="»"/>
        <a:defRPr sz="1600">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OKM_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763"/>
            <a:ext cx="13218584"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12751"/>
            <a:ext cx="109728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2" name="Rectangle 4">
            <a:extLst>
              <a:ext uri="{FF2B5EF4-FFF2-40B4-BE49-F238E27FC236}">
                <a16:creationId xmlns:a16="http://schemas.microsoft.com/office/drawing/2014/main" id="{82F2B0AD-5ED1-4AF5-82B0-060A933365DA}"/>
              </a:ext>
            </a:extLst>
          </p:cNvPr>
          <p:cNvSpPr>
            <a:spLocks noGrp="1" noChangeArrowheads="1"/>
          </p:cNvSpPr>
          <p:nvPr>
            <p:ph type="dt" sz="half" idx="2"/>
          </p:nvPr>
        </p:nvSpPr>
        <p:spPr bwMode="auto">
          <a:xfrm>
            <a:off x="10128251" y="549276"/>
            <a:ext cx="24003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600">
                <a:solidFill>
                  <a:srgbClr val="000000"/>
                </a:solidFill>
                <a:latin typeface="+mj-lt"/>
                <a:ea typeface="+mj-ea"/>
              </a:defRPr>
            </a:lvl1pPr>
          </a:lstStyle>
          <a:p>
            <a:pPr>
              <a:defRPr/>
            </a:pPr>
            <a:endParaRPr lang="fi-FI"/>
          </a:p>
        </p:txBody>
      </p:sp>
      <p:sp>
        <p:nvSpPr>
          <p:cNvPr id="1029" name="Rectangle 5">
            <a:extLst>
              <a:ext uri="{FF2B5EF4-FFF2-40B4-BE49-F238E27FC236}">
                <a16:creationId xmlns:a16="http://schemas.microsoft.com/office/drawing/2014/main" id="{A7367236-5E72-40A1-A519-854765FA9965}"/>
              </a:ext>
            </a:extLst>
          </p:cNvPr>
          <p:cNvSpPr>
            <a:spLocks noGrp="1" noChangeArrowheads="1"/>
          </p:cNvSpPr>
          <p:nvPr>
            <p:ph type="ftr" sz="quarter" idx="3"/>
          </p:nvPr>
        </p:nvSpPr>
        <p:spPr bwMode="auto">
          <a:xfrm>
            <a:off x="8496300" y="115888"/>
            <a:ext cx="4032251"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600">
                <a:solidFill>
                  <a:srgbClr val="000000"/>
                </a:solidFill>
                <a:latin typeface="+mj-lt"/>
                <a:ea typeface="+mj-ea"/>
              </a:defRPr>
            </a:lvl1pPr>
          </a:lstStyle>
          <a:p>
            <a:pPr>
              <a:defRPr/>
            </a:pPr>
            <a:endParaRPr lang="fi-FI"/>
          </a:p>
        </p:txBody>
      </p:sp>
      <p:sp>
        <p:nvSpPr>
          <p:cNvPr id="1030" name="Rectangle 6">
            <a:extLst>
              <a:ext uri="{FF2B5EF4-FFF2-40B4-BE49-F238E27FC236}">
                <a16:creationId xmlns:a16="http://schemas.microsoft.com/office/drawing/2014/main" id="{43FEF029-46EC-4087-A1C5-D16A43DB943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C0737B4-18ED-4CBB-986E-C8B4B7473018}" type="slidenum">
              <a:rPr lang="fi-FI" altLang="fi-FI"/>
              <a:pPr>
                <a:defRPr/>
              </a:pPr>
              <a:t>‹#›</a:t>
            </a:fld>
            <a:endParaRPr lang="fi-FI" altLang="fi-FI"/>
          </a:p>
        </p:txBody>
      </p:sp>
    </p:spTree>
    <p:extLst>
      <p:ext uri="{BB962C8B-B14F-4D97-AF65-F5344CB8AC3E}">
        <p14:creationId xmlns:p14="http://schemas.microsoft.com/office/powerpoint/2010/main" val="78934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2pPr>
      <a:lvl3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3pPr>
      <a:lvl4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4pPr>
      <a:lvl5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5pPr>
      <a:lvl6pPr marL="457200" algn="ctr" rtl="0" fontAlgn="base">
        <a:spcBef>
          <a:spcPct val="0"/>
        </a:spcBef>
        <a:spcAft>
          <a:spcPct val="0"/>
        </a:spcAft>
        <a:defRPr sz="3200">
          <a:solidFill>
            <a:schemeClr val="tx1"/>
          </a:solidFill>
          <a:latin typeface="Akzidenz Grotesk BE" pitchFamily="84" charset="0"/>
          <a:ea typeface="ＭＳ Ｐゴシック" pitchFamily="-48" charset="-128"/>
        </a:defRPr>
      </a:lvl6pPr>
      <a:lvl7pPr marL="914400" algn="ctr" rtl="0" fontAlgn="base">
        <a:spcBef>
          <a:spcPct val="0"/>
        </a:spcBef>
        <a:spcAft>
          <a:spcPct val="0"/>
        </a:spcAft>
        <a:defRPr sz="3200">
          <a:solidFill>
            <a:schemeClr val="tx1"/>
          </a:solidFill>
          <a:latin typeface="Akzidenz Grotesk BE" pitchFamily="84" charset="0"/>
          <a:ea typeface="ＭＳ Ｐゴシック" pitchFamily="-48" charset="-128"/>
        </a:defRPr>
      </a:lvl7pPr>
      <a:lvl8pPr marL="1371600" algn="ctr" rtl="0" fontAlgn="base">
        <a:spcBef>
          <a:spcPct val="0"/>
        </a:spcBef>
        <a:spcAft>
          <a:spcPct val="0"/>
        </a:spcAft>
        <a:defRPr sz="3200">
          <a:solidFill>
            <a:schemeClr val="tx1"/>
          </a:solidFill>
          <a:latin typeface="Akzidenz Grotesk BE" pitchFamily="84" charset="0"/>
          <a:ea typeface="ＭＳ Ｐゴシック" pitchFamily="-48" charset="-128"/>
        </a:defRPr>
      </a:lvl8pPr>
      <a:lvl9pPr marL="1828800" algn="ctr" rtl="0" fontAlgn="base">
        <a:spcBef>
          <a:spcPct val="0"/>
        </a:spcBef>
        <a:spcAft>
          <a:spcPct val="0"/>
        </a:spcAft>
        <a:defRPr sz="3200">
          <a:solidFill>
            <a:schemeClr val="tx1"/>
          </a:solidFill>
          <a:latin typeface="Akzidenz Grotesk BE" pitchFamily="84" charset="0"/>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rgbClr val="000000"/>
          </a:solidFill>
          <a:latin typeface="+mj-lt"/>
        </a:defRPr>
      </a:lvl2pPr>
      <a:lvl3pPr marL="1143000" indent="-228600" algn="l" rtl="0" eaLnBrk="0" fontAlgn="base" hangingPunct="0">
        <a:spcBef>
          <a:spcPct val="20000"/>
        </a:spcBef>
        <a:spcAft>
          <a:spcPct val="0"/>
        </a:spcAft>
        <a:buChar char="•"/>
        <a:defRPr sz="1600">
          <a:solidFill>
            <a:srgbClr val="000000"/>
          </a:solidFill>
          <a:latin typeface="+mj-lt"/>
        </a:defRPr>
      </a:lvl3pPr>
      <a:lvl4pPr marL="1600200" indent="-228600" algn="l" rtl="0" eaLnBrk="0" fontAlgn="base" hangingPunct="0">
        <a:spcBef>
          <a:spcPct val="20000"/>
        </a:spcBef>
        <a:spcAft>
          <a:spcPct val="0"/>
        </a:spcAft>
        <a:buChar char="–"/>
        <a:defRPr sz="1600">
          <a:solidFill>
            <a:srgbClr val="000000"/>
          </a:solidFill>
          <a:latin typeface="+mj-lt"/>
        </a:defRPr>
      </a:lvl4pPr>
      <a:lvl5pPr marL="2057400" indent="-228600" algn="l" rtl="0" eaLnBrk="0" fontAlgn="base" hangingPunct="0">
        <a:spcBef>
          <a:spcPct val="20000"/>
        </a:spcBef>
        <a:spcAft>
          <a:spcPct val="0"/>
        </a:spcAft>
        <a:buChar char="»"/>
        <a:defRPr sz="1600">
          <a:solidFill>
            <a:srgbClr val="000000"/>
          </a:solidFill>
          <a:latin typeface="+mj-lt"/>
        </a:defRPr>
      </a:lvl5pPr>
      <a:lvl6pPr marL="2514600" indent="-228600" algn="l" rtl="0" fontAlgn="base">
        <a:spcBef>
          <a:spcPct val="20000"/>
        </a:spcBef>
        <a:spcAft>
          <a:spcPct val="0"/>
        </a:spcAft>
        <a:buChar char="»"/>
        <a:defRPr sz="1600">
          <a:solidFill>
            <a:srgbClr val="000000"/>
          </a:solidFill>
          <a:latin typeface="+mj-lt"/>
        </a:defRPr>
      </a:lvl6pPr>
      <a:lvl7pPr marL="2971800" indent="-228600" algn="l" rtl="0" fontAlgn="base">
        <a:spcBef>
          <a:spcPct val="20000"/>
        </a:spcBef>
        <a:spcAft>
          <a:spcPct val="0"/>
        </a:spcAft>
        <a:buChar char="»"/>
        <a:defRPr sz="1600">
          <a:solidFill>
            <a:srgbClr val="000000"/>
          </a:solidFill>
          <a:latin typeface="+mj-lt"/>
        </a:defRPr>
      </a:lvl7pPr>
      <a:lvl8pPr marL="3429000" indent="-228600" algn="l" rtl="0" fontAlgn="base">
        <a:spcBef>
          <a:spcPct val="20000"/>
        </a:spcBef>
        <a:spcAft>
          <a:spcPct val="0"/>
        </a:spcAft>
        <a:buChar char="»"/>
        <a:defRPr sz="1600">
          <a:solidFill>
            <a:srgbClr val="000000"/>
          </a:solidFill>
          <a:latin typeface="+mj-lt"/>
        </a:defRPr>
      </a:lvl8pPr>
      <a:lvl9pPr marL="3886200" indent="-228600" algn="l" rtl="0" fontAlgn="base">
        <a:spcBef>
          <a:spcPct val="20000"/>
        </a:spcBef>
        <a:spcAft>
          <a:spcPct val="0"/>
        </a:spcAft>
        <a:buChar char="»"/>
        <a:defRPr sz="1600">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OKM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763"/>
            <a:ext cx="13218584"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12751"/>
            <a:ext cx="109728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2" name="Rectangle 4"/>
          <p:cNvSpPr>
            <a:spLocks noGrp="1" noChangeArrowheads="1"/>
          </p:cNvSpPr>
          <p:nvPr>
            <p:ph type="dt" sz="half" idx="2"/>
          </p:nvPr>
        </p:nvSpPr>
        <p:spPr bwMode="auto">
          <a:xfrm>
            <a:off x="10128251" y="549276"/>
            <a:ext cx="24003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rgbClr val="000000"/>
                </a:solidFill>
                <a:latin typeface="+mj-lt"/>
                <a:ea typeface="+mj-ea"/>
              </a:defRPr>
            </a:lvl1pPr>
          </a:lstStyle>
          <a:p>
            <a:pPr>
              <a:defRPr/>
            </a:pPr>
            <a:endParaRPr lang="fi-FI"/>
          </a:p>
        </p:txBody>
      </p:sp>
      <p:sp>
        <p:nvSpPr>
          <p:cNvPr id="1029" name="Rectangle 5"/>
          <p:cNvSpPr>
            <a:spLocks noGrp="1" noChangeArrowheads="1"/>
          </p:cNvSpPr>
          <p:nvPr>
            <p:ph type="ftr" sz="quarter" idx="3"/>
          </p:nvPr>
        </p:nvSpPr>
        <p:spPr bwMode="auto">
          <a:xfrm>
            <a:off x="8496300" y="115888"/>
            <a:ext cx="4032251"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0000"/>
                </a:solidFill>
                <a:latin typeface="+mj-lt"/>
                <a:ea typeface="+mj-ea"/>
              </a:defRPr>
            </a:lvl1pPr>
          </a:lstStyle>
          <a:p>
            <a:pPr>
              <a:defRPr/>
            </a:pPr>
            <a:endParaRPr lang="fi-FI"/>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3DB5BFD-4464-4E63-BF07-6C328D0AB133}" type="slidenum">
              <a:rPr lang="fi-FI" altLang="fi-FI"/>
              <a:pPr/>
              <a:t>‹#›</a:t>
            </a:fld>
            <a:endParaRPr lang="fi-FI" altLang="fi-FI"/>
          </a:p>
        </p:txBody>
      </p:sp>
    </p:spTree>
    <p:extLst>
      <p:ext uri="{BB962C8B-B14F-4D97-AF65-F5344CB8AC3E}">
        <p14:creationId xmlns:p14="http://schemas.microsoft.com/office/powerpoint/2010/main" val="35110281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2pPr>
      <a:lvl3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3pPr>
      <a:lvl4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4pPr>
      <a:lvl5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5pPr>
      <a:lvl6pPr marL="457200" algn="ctr" rtl="0" fontAlgn="base">
        <a:spcBef>
          <a:spcPct val="0"/>
        </a:spcBef>
        <a:spcAft>
          <a:spcPct val="0"/>
        </a:spcAft>
        <a:defRPr sz="3200">
          <a:solidFill>
            <a:schemeClr val="tx1"/>
          </a:solidFill>
          <a:latin typeface="Akzidenz Grotesk BE" pitchFamily="84" charset="0"/>
          <a:ea typeface="ＭＳ Ｐゴシック" pitchFamily="-48" charset="-128"/>
        </a:defRPr>
      </a:lvl6pPr>
      <a:lvl7pPr marL="914400" algn="ctr" rtl="0" fontAlgn="base">
        <a:spcBef>
          <a:spcPct val="0"/>
        </a:spcBef>
        <a:spcAft>
          <a:spcPct val="0"/>
        </a:spcAft>
        <a:defRPr sz="3200">
          <a:solidFill>
            <a:schemeClr val="tx1"/>
          </a:solidFill>
          <a:latin typeface="Akzidenz Grotesk BE" pitchFamily="84" charset="0"/>
          <a:ea typeface="ＭＳ Ｐゴシック" pitchFamily="-48" charset="-128"/>
        </a:defRPr>
      </a:lvl7pPr>
      <a:lvl8pPr marL="1371600" algn="ctr" rtl="0" fontAlgn="base">
        <a:spcBef>
          <a:spcPct val="0"/>
        </a:spcBef>
        <a:spcAft>
          <a:spcPct val="0"/>
        </a:spcAft>
        <a:defRPr sz="3200">
          <a:solidFill>
            <a:schemeClr val="tx1"/>
          </a:solidFill>
          <a:latin typeface="Akzidenz Grotesk BE" pitchFamily="84" charset="0"/>
          <a:ea typeface="ＭＳ Ｐゴシック" pitchFamily="-48" charset="-128"/>
        </a:defRPr>
      </a:lvl8pPr>
      <a:lvl9pPr marL="1828800" algn="ctr" rtl="0" fontAlgn="base">
        <a:spcBef>
          <a:spcPct val="0"/>
        </a:spcBef>
        <a:spcAft>
          <a:spcPct val="0"/>
        </a:spcAft>
        <a:defRPr sz="3200">
          <a:solidFill>
            <a:schemeClr val="tx1"/>
          </a:solidFill>
          <a:latin typeface="Akzidenz Grotesk BE" pitchFamily="84" charset="0"/>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rgbClr val="000000"/>
          </a:solidFill>
          <a:latin typeface="+mj-lt"/>
        </a:defRPr>
      </a:lvl2pPr>
      <a:lvl3pPr marL="1143000" indent="-228600" algn="l" rtl="0" eaLnBrk="0" fontAlgn="base" hangingPunct="0">
        <a:spcBef>
          <a:spcPct val="20000"/>
        </a:spcBef>
        <a:spcAft>
          <a:spcPct val="0"/>
        </a:spcAft>
        <a:buChar char="•"/>
        <a:defRPr sz="1600">
          <a:solidFill>
            <a:srgbClr val="000000"/>
          </a:solidFill>
          <a:latin typeface="+mj-lt"/>
        </a:defRPr>
      </a:lvl3pPr>
      <a:lvl4pPr marL="1600200" indent="-228600" algn="l" rtl="0" eaLnBrk="0" fontAlgn="base" hangingPunct="0">
        <a:spcBef>
          <a:spcPct val="20000"/>
        </a:spcBef>
        <a:spcAft>
          <a:spcPct val="0"/>
        </a:spcAft>
        <a:buChar char="–"/>
        <a:defRPr sz="1600">
          <a:solidFill>
            <a:srgbClr val="000000"/>
          </a:solidFill>
          <a:latin typeface="+mj-lt"/>
        </a:defRPr>
      </a:lvl4pPr>
      <a:lvl5pPr marL="2057400" indent="-228600" algn="l" rtl="0" eaLnBrk="0" fontAlgn="base" hangingPunct="0">
        <a:spcBef>
          <a:spcPct val="20000"/>
        </a:spcBef>
        <a:spcAft>
          <a:spcPct val="0"/>
        </a:spcAft>
        <a:buChar char="»"/>
        <a:defRPr sz="1600">
          <a:solidFill>
            <a:srgbClr val="000000"/>
          </a:solidFill>
          <a:latin typeface="+mj-lt"/>
        </a:defRPr>
      </a:lvl5pPr>
      <a:lvl6pPr marL="2514600" indent="-228600" algn="l" rtl="0" fontAlgn="base">
        <a:spcBef>
          <a:spcPct val="20000"/>
        </a:spcBef>
        <a:spcAft>
          <a:spcPct val="0"/>
        </a:spcAft>
        <a:buChar char="»"/>
        <a:defRPr sz="1600">
          <a:solidFill>
            <a:srgbClr val="000000"/>
          </a:solidFill>
          <a:latin typeface="+mj-lt"/>
        </a:defRPr>
      </a:lvl6pPr>
      <a:lvl7pPr marL="2971800" indent="-228600" algn="l" rtl="0" fontAlgn="base">
        <a:spcBef>
          <a:spcPct val="20000"/>
        </a:spcBef>
        <a:spcAft>
          <a:spcPct val="0"/>
        </a:spcAft>
        <a:buChar char="»"/>
        <a:defRPr sz="1600">
          <a:solidFill>
            <a:srgbClr val="000000"/>
          </a:solidFill>
          <a:latin typeface="+mj-lt"/>
        </a:defRPr>
      </a:lvl7pPr>
      <a:lvl8pPr marL="3429000" indent="-228600" algn="l" rtl="0" fontAlgn="base">
        <a:spcBef>
          <a:spcPct val="20000"/>
        </a:spcBef>
        <a:spcAft>
          <a:spcPct val="0"/>
        </a:spcAft>
        <a:buChar char="»"/>
        <a:defRPr sz="1600">
          <a:solidFill>
            <a:srgbClr val="000000"/>
          </a:solidFill>
          <a:latin typeface="+mj-lt"/>
        </a:defRPr>
      </a:lvl8pPr>
      <a:lvl9pPr marL="3886200" indent="-228600" algn="l" rtl="0" fontAlgn="base">
        <a:spcBef>
          <a:spcPct val="20000"/>
        </a:spcBef>
        <a:spcAft>
          <a:spcPct val="0"/>
        </a:spcAft>
        <a:buChar char="»"/>
        <a:defRPr sz="1600">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OKM_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763"/>
            <a:ext cx="13218584"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12751"/>
            <a:ext cx="109728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2" name="Rectangle 4">
            <a:extLst>
              <a:ext uri="{FF2B5EF4-FFF2-40B4-BE49-F238E27FC236}">
                <a16:creationId xmlns:a16="http://schemas.microsoft.com/office/drawing/2014/main" id="{82F2B0AD-5ED1-4AF5-82B0-060A933365DA}"/>
              </a:ext>
            </a:extLst>
          </p:cNvPr>
          <p:cNvSpPr>
            <a:spLocks noGrp="1" noChangeArrowheads="1"/>
          </p:cNvSpPr>
          <p:nvPr>
            <p:ph type="dt" sz="half" idx="2"/>
          </p:nvPr>
        </p:nvSpPr>
        <p:spPr bwMode="auto">
          <a:xfrm>
            <a:off x="10128251" y="549276"/>
            <a:ext cx="24003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600">
                <a:solidFill>
                  <a:srgbClr val="000000"/>
                </a:solidFill>
                <a:latin typeface="+mj-lt"/>
                <a:ea typeface="+mj-ea"/>
              </a:defRPr>
            </a:lvl1pPr>
          </a:lstStyle>
          <a:p>
            <a:pPr>
              <a:defRPr/>
            </a:pPr>
            <a:endParaRPr lang="fi-FI"/>
          </a:p>
        </p:txBody>
      </p:sp>
      <p:sp>
        <p:nvSpPr>
          <p:cNvPr id="1029" name="Rectangle 5">
            <a:extLst>
              <a:ext uri="{FF2B5EF4-FFF2-40B4-BE49-F238E27FC236}">
                <a16:creationId xmlns:a16="http://schemas.microsoft.com/office/drawing/2014/main" id="{A7367236-5E72-40A1-A519-854765FA9965}"/>
              </a:ext>
            </a:extLst>
          </p:cNvPr>
          <p:cNvSpPr>
            <a:spLocks noGrp="1" noChangeArrowheads="1"/>
          </p:cNvSpPr>
          <p:nvPr>
            <p:ph type="ftr" sz="quarter" idx="3"/>
          </p:nvPr>
        </p:nvSpPr>
        <p:spPr bwMode="auto">
          <a:xfrm>
            <a:off x="8496300" y="115888"/>
            <a:ext cx="4032251"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600">
                <a:solidFill>
                  <a:srgbClr val="000000"/>
                </a:solidFill>
                <a:latin typeface="+mj-lt"/>
                <a:ea typeface="+mj-ea"/>
              </a:defRPr>
            </a:lvl1pPr>
          </a:lstStyle>
          <a:p>
            <a:pPr>
              <a:defRPr/>
            </a:pPr>
            <a:endParaRPr lang="fi-FI"/>
          </a:p>
        </p:txBody>
      </p:sp>
      <p:sp>
        <p:nvSpPr>
          <p:cNvPr id="1030" name="Rectangle 6">
            <a:extLst>
              <a:ext uri="{FF2B5EF4-FFF2-40B4-BE49-F238E27FC236}">
                <a16:creationId xmlns:a16="http://schemas.microsoft.com/office/drawing/2014/main" id="{43FEF029-46EC-4087-A1C5-D16A43DB943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790DD61-4E95-43CD-9043-A002F9C9895C}" type="slidenum">
              <a:rPr lang="fi-FI" altLang="fi-FI"/>
              <a:pPr>
                <a:defRPr/>
              </a:pPr>
              <a:t>‹#›</a:t>
            </a:fld>
            <a:endParaRPr lang="fi-FI" altLang="fi-FI"/>
          </a:p>
        </p:txBody>
      </p:sp>
    </p:spTree>
    <p:extLst>
      <p:ext uri="{BB962C8B-B14F-4D97-AF65-F5344CB8AC3E}">
        <p14:creationId xmlns:p14="http://schemas.microsoft.com/office/powerpoint/2010/main" val="2790944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2pPr>
      <a:lvl3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3pPr>
      <a:lvl4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4pPr>
      <a:lvl5pPr algn="ctr" rtl="0" eaLnBrk="0" fontAlgn="base" hangingPunct="0">
        <a:spcBef>
          <a:spcPct val="0"/>
        </a:spcBef>
        <a:spcAft>
          <a:spcPct val="0"/>
        </a:spcAft>
        <a:defRPr sz="3200">
          <a:solidFill>
            <a:schemeClr val="tx1"/>
          </a:solidFill>
          <a:latin typeface="Akzidenz Grotesk BE" pitchFamily="84" charset="0"/>
          <a:ea typeface="ＭＳ Ｐゴシック" pitchFamily="-48" charset="-128"/>
        </a:defRPr>
      </a:lvl5pPr>
      <a:lvl6pPr marL="457200" algn="ctr" rtl="0" fontAlgn="base">
        <a:spcBef>
          <a:spcPct val="0"/>
        </a:spcBef>
        <a:spcAft>
          <a:spcPct val="0"/>
        </a:spcAft>
        <a:defRPr sz="3200">
          <a:solidFill>
            <a:schemeClr val="tx1"/>
          </a:solidFill>
          <a:latin typeface="Akzidenz Grotesk BE" pitchFamily="84" charset="0"/>
          <a:ea typeface="ＭＳ Ｐゴシック" pitchFamily="-48" charset="-128"/>
        </a:defRPr>
      </a:lvl6pPr>
      <a:lvl7pPr marL="914400" algn="ctr" rtl="0" fontAlgn="base">
        <a:spcBef>
          <a:spcPct val="0"/>
        </a:spcBef>
        <a:spcAft>
          <a:spcPct val="0"/>
        </a:spcAft>
        <a:defRPr sz="3200">
          <a:solidFill>
            <a:schemeClr val="tx1"/>
          </a:solidFill>
          <a:latin typeface="Akzidenz Grotesk BE" pitchFamily="84" charset="0"/>
          <a:ea typeface="ＭＳ Ｐゴシック" pitchFamily="-48" charset="-128"/>
        </a:defRPr>
      </a:lvl7pPr>
      <a:lvl8pPr marL="1371600" algn="ctr" rtl="0" fontAlgn="base">
        <a:spcBef>
          <a:spcPct val="0"/>
        </a:spcBef>
        <a:spcAft>
          <a:spcPct val="0"/>
        </a:spcAft>
        <a:defRPr sz="3200">
          <a:solidFill>
            <a:schemeClr val="tx1"/>
          </a:solidFill>
          <a:latin typeface="Akzidenz Grotesk BE" pitchFamily="84" charset="0"/>
          <a:ea typeface="ＭＳ Ｐゴシック" pitchFamily="-48" charset="-128"/>
        </a:defRPr>
      </a:lvl8pPr>
      <a:lvl9pPr marL="1828800" algn="ctr" rtl="0" fontAlgn="base">
        <a:spcBef>
          <a:spcPct val="0"/>
        </a:spcBef>
        <a:spcAft>
          <a:spcPct val="0"/>
        </a:spcAft>
        <a:defRPr sz="3200">
          <a:solidFill>
            <a:schemeClr val="tx1"/>
          </a:solidFill>
          <a:latin typeface="Akzidenz Grotesk BE" pitchFamily="84" charset="0"/>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rgbClr val="000000"/>
          </a:solidFill>
          <a:latin typeface="+mj-lt"/>
        </a:defRPr>
      </a:lvl2pPr>
      <a:lvl3pPr marL="1143000" indent="-228600" algn="l" rtl="0" eaLnBrk="0" fontAlgn="base" hangingPunct="0">
        <a:spcBef>
          <a:spcPct val="20000"/>
        </a:spcBef>
        <a:spcAft>
          <a:spcPct val="0"/>
        </a:spcAft>
        <a:buChar char="•"/>
        <a:defRPr sz="1600">
          <a:solidFill>
            <a:srgbClr val="000000"/>
          </a:solidFill>
          <a:latin typeface="+mj-lt"/>
        </a:defRPr>
      </a:lvl3pPr>
      <a:lvl4pPr marL="1600200" indent="-228600" algn="l" rtl="0" eaLnBrk="0" fontAlgn="base" hangingPunct="0">
        <a:spcBef>
          <a:spcPct val="20000"/>
        </a:spcBef>
        <a:spcAft>
          <a:spcPct val="0"/>
        </a:spcAft>
        <a:buChar char="–"/>
        <a:defRPr sz="1600">
          <a:solidFill>
            <a:srgbClr val="000000"/>
          </a:solidFill>
          <a:latin typeface="+mj-lt"/>
        </a:defRPr>
      </a:lvl4pPr>
      <a:lvl5pPr marL="2057400" indent="-228600" algn="l" rtl="0" eaLnBrk="0" fontAlgn="base" hangingPunct="0">
        <a:spcBef>
          <a:spcPct val="20000"/>
        </a:spcBef>
        <a:spcAft>
          <a:spcPct val="0"/>
        </a:spcAft>
        <a:buChar char="»"/>
        <a:defRPr sz="1600">
          <a:solidFill>
            <a:srgbClr val="000000"/>
          </a:solidFill>
          <a:latin typeface="+mj-lt"/>
        </a:defRPr>
      </a:lvl5pPr>
      <a:lvl6pPr marL="2514600" indent="-228600" algn="l" rtl="0" fontAlgn="base">
        <a:spcBef>
          <a:spcPct val="20000"/>
        </a:spcBef>
        <a:spcAft>
          <a:spcPct val="0"/>
        </a:spcAft>
        <a:buChar char="»"/>
        <a:defRPr sz="1600">
          <a:solidFill>
            <a:srgbClr val="000000"/>
          </a:solidFill>
          <a:latin typeface="+mj-lt"/>
        </a:defRPr>
      </a:lvl6pPr>
      <a:lvl7pPr marL="2971800" indent="-228600" algn="l" rtl="0" fontAlgn="base">
        <a:spcBef>
          <a:spcPct val="20000"/>
        </a:spcBef>
        <a:spcAft>
          <a:spcPct val="0"/>
        </a:spcAft>
        <a:buChar char="»"/>
        <a:defRPr sz="1600">
          <a:solidFill>
            <a:srgbClr val="000000"/>
          </a:solidFill>
          <a:latin typeface="+mj-lt"/>
        </a:defRPr>
      </a:lvl7pPr>
      <a:lvl8pPr marL="3429000" indent="-228600" algn="l" rtl="0" fontAlgn="base">
        <a:spcBef>
          <a:spcPct val="20000"/>
        </a:spcBef>
        <a:spcAft>
          <a:spcPct val="0"/>
        </a:spcAft>
        <a:buChar char="»"/>
        <a:defRPr sz="1600">
          <a:solidFill>
            <a:srgbClr val="000000"/>
          </a:solidFill>
          <a:latin typeface="+mj-lt"/>
        </a:defRPr>
      </a:lvl8pPr>
      <a:lvl9pPr marL="3886200" indent="-228600" algn="l" rtl="0" fontAlgn="base">
        <a:spcBef>
          <a:spcPct val="20000"/>
        </a:spcBef>
        <a:spcAft>
          <a:spcPct val="0"/>
        </a:spcAft>
        <a:buChar char="»"/>
        <a:defRPr sz="1600">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2"/>
          <p:cNvSpPr>
            <a:spLocks noGrp="1"/>
          </p:cNvSpPr>
          <p:nvPr>
            <p:ph type="ctrTitle"/>
          </p:nvPr>
        </p:nvSpPr>
        <p:spPr>
          <a:xfrm>
            <a:off x="268014" y="3157728"/>
            <a:ext cx="12060620" cy="2182368"/>
          </a:xfrm>
        </p:spPr>
        <p:txBody>
          <a:bodyPr>
            <a:noAutofit/>
          </a:bodyPr>
          <a:lstStyle/>
          <a:p>
            <a:endParaRPr lang="fi-FI" sz="2400" dirty="0" smtClean="0">
              <a:solidFill>
                <a:schemeClr val="accent6">
                  <a:lumMod val="50000"/>
                </a:schemeClr>
              </a:solidFill>
            </a:endParaRPr>
          </a:p>
          <a:p>
            <a:r>
              <a:rPr lang="fi-FI" sz="2400" dirty="0" err="1" smtClean="0"/>
              <a:t>Early</a:t>
            </a:r>
            <a:r>
              <a:rPr lang="fi-FI" sz="2400" dirty="0" smtClean="0"/>
              <a:t> </a:t>
            </a:r>
            <a:r>
              <a:rPr lang="fi-FI" sz="2400" dirty="0" err="1" smtClean="0"/>
              <a:t>Childhood</a:t>
            </a:r>
            <a:r>
              <a:rPr lang="fi-FI" sz="2400" dirty="0" smtClean="0"/>
              <a:t> </a:t>
            </a:r>
            <a:r>
              <a:rPr lang="fi-FI" sz="2400" dirty="0" err="1" smtClean="0"/>
              <a:t>Education</a:t>
            </a:r>
            <a:r>
              <a:rPr lang="fi-FI" sz="2400" dirty="0" smtClean="0"/>
              <a:t> and Care and Basic </a:t>
            </a:r>
            <a:r>
              <a:rPr lang="fi-FI" sz="2400" dirty="0" err="1" smtClean="0"/>
              <a:t>Education</a:t>
            </a:r>
            <a:endParaRPr lang="fi-FI" sz="2400" dirty="0" smtClean="0"/>
          </a:p>
          <a:p>
            <a:endParaRPr lang="fi-FI" sz="2400" dirty="0" smtClean="0">
              <a:solidFill>
                <a:schemeClr val="accent6">
                  <a:lumMod val="50000"/>
                </a:schemeClr>
              </a:solidFill>
            </a:endParaRPr>
          </a:p>
        </p:txBody>
      </p:sp>
      <p:sp>
        <p:nvSpPr>
          <p:cNvPr id="3" name="Tekstiruutu 2"/>
          <p:cNvSpPr txBox="1"/>
          <p:nvPr/>
        </p:nvSpPr>
        <p:spPr>
          <a:xfrm>
            <a:off x="1017162" y="1947687"/>
            <a:ext cx="8778240" cy="707886"/>
          </a:xfrm>
          <a:prstGeom prst="rect">
            <a:avLst/>
          </a:prstGeom>
          <a:noFill/>
        </p:spPr>
        <p:txBody>
          <a:bodyPr wrap="square" rtlCol="0">
            <a:spAutoFit/>
          </a:bodyPr>
          <a:lstStyle/>
          <a:p>
            <a:r>
              <a:rPr lang="fi-FI" sz="4000" dirty="0" err="1" smtClean="0"/>
              <a:t>Education</a:t>
            </a:r>
            <a:r>
              <a:rPr lang="fi-FI" sz="4000" dirty="0" smtClean="0"/>
              <a:t> in Finland</a:t>
            </a:r>
            <a:endParaRPr lang="fi-FI" sz="4000" dirty="0"/>
          </a:p>
        </p:txBody>
      </p:sp>
    </p:spTree>
    <p:extLst>
      <p:ext uri="{BB962C8B-B14F-4D97-AF65-F5344CB8AC3E}">
        <p14:creationId xmlns:p14="http://schemas.microsoft.com/office/powerpoint/2010/main" val="176826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0"/>
            <a:ext cx="10515600" cy="1325563"/>
          </a:xfrm>
        </p:spPr>
        <p:txBody>
          <a:bodyPr>
            <a:normAutofit/>
          </a:bodyPr>
          <a:lstStyle/>
          <a:p>
            <a:r>
              <a:rPr lang="fi-FI" sz="4000" b="1" dirty="0" smtClean="0">
                <a:solidFill>
                  <a:schemeClr val="accent6">
                    <a:lumMod val="50000"/>
                  </a:schemeClr>
                </a:solidFill>
              </a:rPr>
              <a:t>ECEC (</a:t>
            </a:r>
            <a:r>
              <a:rPr lang="fi-FI" sz="4000" b="1" dirty="0" err="1" smtClean="0">
                <a:solidFill>
                  <a:schemeClr val="accent6">
                    <a:lumMod val="50000"/>
                  </a:schemeClr>
                </a:solidFill>
              </a:rPr>
              <a:t>Early</a:t>
            </a:r>
            <a:r>
              <a:rPr lang="fi-FI" sz="4000" b="1" dirty="0" smtClean="0">
                <a:solidFill>
                  <a:schemeClr val="accent6">
                    <a:lumMod val="50000"/>
                  </a:schemeClr>
                </a:solidFill>
              </a:rPr>
              <a:t> </a:t>
            </a:r>
            <a:r>
              <a:rPr lang="fi-FI" sz="4000" b="1" dirty="0" err="1" smtClean="0">
                <a:solidFill>
                  <a:schemeClr val="accent6">
                    <a:lumMod val="50000"/>
                  </a:schemeClr>
                </a:solidFill>
              </a:rPr>
              <a:t>Childhood</a:t>
            </a:r>
            <a:r>
              <a:rPr lang="fi-FI" sz="4000" b="1" dirty="0" smtClean="0">
                <a:solidFill>
                  <a:schemeClr val="accent6">
                    <a:lumMod val="50000"/>
                  </a:schemeClr>
                </a:solidFill>
              </a:rPr>
              <a:t> </a:t>
            </a:r>
            <a:r>
              <a:rPr lang="fi-FI" sz="4000" b="1" dirty="0" err="1" smtClean="0">
                <a:solidFill>
                  <a:schemeClr val="accent6">
                    <a:lumMod val="50000"/>
                  </a:schemeClr>
                </a:solidFill>
              </a:rPr>
              <a:t>Education</a:t>
            </a:r>
            <a:r>
              <a:rPr lang="fi-FI" sz="4000" b="1" dirty="0" smtClean="0">
                <a:solidFill>
                  <a:schemeClr val="accent6">
                    <a:lumMod val="50000"/>
                  </a:schemeClr>
                </a:solidFill>
              </a:rPr>
              <a:t> and Care)</a:t>
            </a:r>
            <a:endParaRPr lang="fi-FI" sz="4000" b="1" dirty="0">
              <a:solidFill>
                <a:schemeClr val="accent6">
                  <a:lumMod val="50000"/>
                </a:schemeClr>
              </a:solidFill>
            </a:endParaRPr>
          </a:p>
        </p:txBody>
      </p:sp>
      <p:sp>
        <p:nvSpPr>
          <p:cNvPr id="3" name="Sisällön paikkamerkki 2"/>
          <p:cNvSpPr>
            <a:spLocks noGrp="1"/>
          </p:cNvSpPr>
          <p:nvPr>
            <p:ph idx="1"/>
          </p:nvPr>
        </p:nvSpPr>
        <p:spPr>
          <a:xfrm>
            <a:off x="394138" y="1325563"/>
            <a:ext cx="11430000" cy="5532437"/>
          </a:xfrm>
        </p:spPr>
        <p:txBody>
          <a:bodyPr>
            <a:normAutofit fontScale="47500" lnSpcReduction="20000"/>
          </a:bodyPr>
          <a:lstStyle/>
          <a:p>
            <a:pPr marL="0" indent="0" algn="ctr">
              <a:buNone/>
            </a:pPr>
            <a:r>
              <a:rPr lang="en-US" sz="5100" dirty="0" smtClean="0"/>
              <a:t>Early Childhood Education Act improve the quality of early childhood education</a:t>
            </a:r>
          </a:p>
          <a:p>
            <a:r>
              <a:rPr lang="en-US" sz="3800" dirty="0" smtClean="0"/>
              <a:t>Promotion of equality (§ 3) has been added to the objectives.</a:t>
            </a:r>
          </a:p>
          <a:p>
            <a:r>
              <a:rPr lang="en-US" sz="3800" dirty="0" smtClean="0"/>
              <a:t>The priority of the child's interest in early childhood education is emphasized (§ 4).</a:t>
            </a:r>
          </a:p>
          <a:p>
            <a:r>
              <a:rPr lang="en-US" sz="3800" dirty="0" smtClean="0"/>
              <a:t>Early childhood education needs to be organized close to service users (§ 5).</a:t>
            </a:r>
          </a:p>
          <a:p>
            <a:r>
              <a:rPr lang="en-US" sz="3800" dirty="0" smtClean="0"/>
              <a:t>Multidisciplinary co-operation and development: an obligation to co-operate between early childhood education and care and social affairs (§ 7).</a:t>
            </a:r>
          </a:p>
          <a:p>
            <a:r>
              <a:rPr lang="en-US" sz="3800" dirty="0" smtClean="0"/>
              <a:t>Protect the child from violence, bullying and other harassment (§ 10).</a:t>
            </a:r>
          </a:p>
          <a:p>
            <a:r>
              <a:rPr lang="en-US" sz="3800" dirty="0" smtClean="0"/>
              <a:t>Hot meals should be arranged in a controlled manner for all children (§ 11).</a:t>
            </a:r>
          </a:p>
          <a:p>
            <a:r>
              <a:rPr lang="en-US" sz="3800" dirty="0" smtClean="0"/>
              <a:t>A special educator in early childhood education is involved in assessing the needs for child when the child's early childhood education plan is drawn up (§ 23).</a:t>
            </a:r>
          </a:p>
          <a:p>
            <a:r>
              <a:rPr lang="en-US" sz="3800" dirty="0" smtClean="0"/>
              <a:t>Round the clock day care is arranged when needed for the child because of the parent or other guardian's employment or study (§ 13).</a:t>
            </a:r>
          </a:p>
          <a:p>
            <a:r>
              <a:rPr lang="en-US" sz="3800" dirty="0" smtClean="0"/>
              <a:t>Local government guidance and counseling are strengthened (§ 16).</a:t>
            </a:r>
          </a:p>
          <a:p>
            <a:r>
              <a:rPr lang="en-US" sz="3800" dirty="0" smtClean="0"/>
              <a:t>The regulation on appeal has been clarified (Chapter 12, § 62).</a:t>
            </a:r>
          </a:p>
          <a:p>
            <a:r>
              <a:rPr lang="en-US" sz="3800" dirty="0" smtClean="0"/>
              <a:t>Easier communication between early childhood education, the authorities and the home (§ 13).</a:t>
            </a:r>
          </a:p>
          <a:p>
            <a:r>
              <a:rPr lang="en-US" sz="3800" dirty="0" smtClean="0"/>
              <a:t>The share of higher educated staff increases in kindergartens (§ 35), however, the </a:t>
            </a:r>
            <a:r>
              <a:rPr lang="en-US" sz="3800" dirty="0" err="1" smtClean="0"/>
              <a:t>multiprofessional</a:t>
            </a:r>
            <a:r>
              <a:rPr lang="en-US" sz="3800" dirty="0" smtClean="0"/>
              <a:t> staff structure will remain.</a:t>
            </a:r>
          </a:p>
          <a:p>
            <a:r>
              <a:rPr lang="en-US" sz="3800" dirty="0" smtClean="0"/>
              <a:t>Minister of Education Ms. Li </a:t>
            </a:r>
            <a:r>
              <a:rPr lang="en-US" sz="3800" dirty="0" err="1" smtClean="0"/>
              <a:t>Andersson</a:t>
            </a:r>
            <a:r>
              <a:rPr lang="en-US" sz="3800" dirty="0" smtClean="0"/>
              <a:t> will </a:t>
            </a:r>
            <a:r>
              <a:rPr lang="en-US" sz="3800" dirty="0" err="1" smtClean="0"/>
              <a:t>quarantee</a:t>
            </a:r>
            <a:r>
              <a:rPr lang="en-US" sz="3800" dirty="0" smtClean="0"/>
              <a:t> </a:t>
            </a:r>
            <a:r>
              <a:rPr lang="en-US" sz="3800" dirty="0"/>
              <a:t>subjective right to early childhood </a:t>
            </a:r>
            <a:r>
              <a:rPr lang="en-US" sz="3800" dirty="0" smtClean="0"/>
              <a:t>education for every children during this government period.</a:t>
            </a:r>
            <a:endParaRPr lang="fi-FI" sz="3800" dirty="0"/>
          </a:p>
        </p:txBody>
      </p:sp>
    </p:spTree>
    <p:extLst>
      <p:ext uri="{BB962C8B-B14F-4D97-AF65-F5344CB8AC3E}">
        <p14:creationId xmlns:p14="http://schemas.microsoft.com/office/powerpoint/2010/main" val="3337015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5152" y="-85979"/>
            <a:ext cx="10515600" cy="1325563"/>
          </a:xfrm>
        </p:spPr>
        <p:txBody>
          <a:bodyPr>
            <a:normAutofit/>
          </a:bodyPr>
          <a:lstStyle/>
          <a:p>
            <a:r>
              <a:rPr lang="fi-FI" sz="4000" b="1" dirty="0" smtClean="0">
                <a:solidFill>
                  <a:schemeClr val="accent6">
                    <a:lumMod val="50000"/>
                  </a:schemeClr>
                </a:solidFill>
              </a:rPr>
              <a:t>Basic </a:t>
            </a:r>
            <a:r>
              <a:rPr lang="fi-FI" sz="4000" b="1" dirty="0" err="1" smtClean="0">
                <a:solidFill>
                  <a:schemeClr val="accent6">
                    <a:lumMod val="50000"/>
                  </a:schemeClr>
                </a:solidFill>
              </a:rPr>
              <a:t>Education</a:t>
            </a:r>
            <a:endParaRPr lang="fi-FI" sz="4000" b="1" dirty="0">
              <a:solidFill>
                <a:schemeClr val="accent6">
                  <a:lumMod val="50000"/>
                </a:schemeClr>
              </a:solidFill>
            </a:endParaRPr>
          </a:p>
        </p:txBody>
      </p:sp>
      <p:sp>
        <p:nvSpPr>
          <p:cNvPr id="3" name="Sisällön paikkamerkki 2"/>
          <p:cNvSpPr>
            <a:spLocks noGrp="1"/>
          </p:cNvSpPr>
          <p:nvPr>
            <p:ph idx="1"/>
          </p:nvPr>
        </p:nvSpPr>
        <p:spPr>
          <a:xfrm>
            <a:off x="512064" y="1060704"/>
            <a:ext cx="10841736" cy="5797296"/>
          </a:xfrm>
        </p:spPr>
        <p:txBody>
          <a:bodyPr>
            <a:normAutofit fontScale="47500" lnSpcReduction="20000"/>
          </a:bodyPr>
          <a:lstStyle/>
          <a:p>
            <a:pPr marL="0" indent="0">
              <a:buNone/>
            </a:pPr>
            <a:r>
              <a:rPr lang="en-GB" sz="4400" b="1" dirty="0"/>
              <a:t>The new curriculum for pre-school and basic education</a:t>
            </a:r>
            <a:endParaRPr lang="fi-FI" sz="4400" dirty="0"/>
          </a:p>
          <a:p>
            <a:pPr marL="0" indent="0">
              <a:buNone/>
            </a:pPr>
            <a:r>
              <a:rPr lang="en-GB" sz="3800" b="1" dirty="0"/>
              <a:t>Finnish National Board of Education approved the new national core curriculum on December 22</a:t>
            </a:r>
            <a:r>
              <a:rPr lang="en-GB" sz="3800" b="1" baseline="30000" dirty="0"/>
              <a:t>nd</a:t>
            </a:r>
            <a:r>
              <a:rPr lang="en-GB" sz="3800" b="1" dirty="0"/>
              <a:t> 2014. A local curriculum in accordance with the core curriculum was introduced for classes 1-6 in August 2016. The curriculum will be introduced to classes 7-9 in 2017, 2018 and 2019.</a:t>
            </a:r>
            <a:endParaRPr lang="fi-FI" sz="3800" dirty="0"/>
          </a:p>
          <a:p>
            <a:r>
              <a:rPr lang="en-GB" sz="3800" dirty="0"/>
              <a:t>Children and young people are guided in assuming more responsibility for their own learning. Every student will be supported in his/her </a:t>
            </a:r>
            <a:r>
              <a:rPr lang="en-GB" sz="3800" dirty="0" smtClean="0"/>
              <a:t>studies. </a:t>
            </a:r>
            <a:endParaRPr lang="en-GB" sz="3800" dirty="0"/>
          </a:p>
          <a:p>
            <a:r>
              <a:rPr lang="en-GB" sz="3800" dirty="0" smtClean="0"/>
              <a:t>The </a:t>
            </a:r>
            <a:r>
              <a:rPr lang="en-GB" sz="3800" dirty="0"/>
              <a:t>pupils set goals, solve problems and assess their learning based on the objectives. The pupils' experiences, feelings, areas of interest and interaction with others lay the foundation for learning. The teacher’s role is to teach and activate pupils in lifelong learning. The pupils’ individual ways of learning will be acknowledged.</a:t>
            </a:r>
            <a:endParaRPr lang="fi-FI" sz="3800" dirty="0"/>
          </a:p>
          <a:p>
            <a:pPr marL="0" indent="0">
              <a:buNone/>
            </a:pPr>
            <a:r>
              <a:rPr lang="en-GB" sz="3300" b="1" dirty="0"/>
              <a:t>Engagement  in learning will be supported</a:t>
            </a:r>
            <a:endParaRPr lang="fi-FI" sz="3300" dirty="0"/>
          </a:p>
          <a:p>
            <a:r>
              <a:rPr lang="en-GB" sz="3800" dirty="0"/>
              <a:t>The goal is to develop the learning environment and working methods of the comprehensive school so that they inspire learning. In addition to the classroom, environments outside the school building are encouraged to be used for learning. This includes getting out into nature and visiting museums or businesses. </a:t>
            </a:r>
            <a:endParaRPr lang="fi-FI" sz="3800" dirty="0"/>
          </a:p>
          <a:p>
            <a:r>
              <a:rPr lang="en-GB" sz="3800" dirty="0"/>
              <a:t>Games and other virtual environments are also part of the learning environment. Technology plays </a:t>
            </a:r>
            <a:r>
              <a:rPr lang="en-GB" sz="3800" dirty="0" smtClean="0"/>
              <a:t>a </a:t>
            </a:r>
            <a:r>
              <a:rPr lang="en-GB" sz="3800" dirty="0"/>
              <a:t>significant role in everyday learning, and pupils can be even more involved in the development and selection of their own ways of learning. </a:t>
            </a:r>
            <a:r>
              <a:rPr lang="en-GB" sz="3800" dirty="0" err="1"/>
              <a:t>Transversial</a:t>
            </a:r>
            <a:r>
              <a:rPr lang="en-GB" sz="3800" dirty="0"/>
              <a:t> </a:t>
            </a:r>
            <a:r>
              <a:rPr lang="en-GB" sz="3800" dirty="0" smtClean="0"/>
              <a:t>skills and competences </a:t>
            </a:r>
            <a:r>
              <a:rPr lang="en-GB" sz="3800" dirty="0"/>
              <a:t>are embedded in all subject learning, which  give students a possibility to learn skills in addition to knowledge.</a:t>
            </a:r>
            <a:endParaRPr lang="fi-FI" sz="3800" dirty="0"/>
          </a:p>
          <a:p>
            <a:r>
              <a:rPr lang="en-GB" sz="3800" dirty="0"/>
              <a:t>Opportunities for pupils to develop their information and communication technology skills as part of all subjects have been improved, with technology being included more in instruction and study.</a:t>
            </a:r>
            <a:endParaRPr lang="fi-FI" sz="3800" dirty="0"/>
          </a:p>
          <a:p>
            <a:r>
              <a:rPr lang="en-GB" sz="3800" dirty="0"/>
              <a:t>Programming is included in the goals of mathematics. Pupils learn the fundamentals of programming even at the lower grades.</a:t>
            </a:r>
            <a:endParaRPr lang="fi-FI" sz="3800" dirty="0"/>
          </a:p>
          <a:p>
            <a:endParaRPr lang="fi-FI" dirty="0"/>
          </a:p>
        </p:txBody>
      </p:sp>
    </p:spTree>
    <p:extLst>
      <p:ext uri="{BB962C8B-B14F-4D97-AF65-F5344CB8AC3E}">
        <p14:creationId xmlns:p14="http://schemas.microsoft.com/office/powerpoint/2010/main" val="316371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0262" y="136688"/>
            <a:ext cx="9680029" cy="1071563"/>
          </a:xfrm>
        </p:spPr>
        <p:txBody>
          <a:bodyPr>
            <a:normAutofit/>
          </a:bodyPr>
          <a:lstStyle/>
          <a:p>
            <a:pPr algn="ctr"/>
            <a:r>
              <a:rPr lang="fi-FI" sz="3200" b="1" dirty="0" err="1">
                <a:solidFill>
                  <a:schemeClr val="accent6">
                    <a:lumMod val="50000"/>
                  </a:schemeClr>
                </a:solidFill>
              </a:rPr>
              <a:t>Transversal</a:t>
            </a:r>
            <a:r>
              <a:rPr lang="fi-FI" sz="3200" b="1" dirty="0">
                <a:solidFill>
                  <a:schemeClr val="accent6">
                    <a:lumMod val="50000"/>
                  </a:schemeClr>
                </a:solidFill>
              </a:rPr>
              <a:t> </a:t>
            </a:r>
            <a:r>
              <a:rPr lang="fi-FI" sz="3200" b="1" dirty="0" err="1" smtClean="0">
                <a:solidFill>
                  <a:schemeClr val="accent6">
                    <a:lumMod val="50000"/>
                  </a:schemeClr>
                </a:solidFill>
              </a:rPr>
              <a:t>Skills</a:t>
            </a:r>
            <a:r>
              <a:rPr lang="fi-FI" sz="3200" b="1" dirty="0" smtClean="0">
                <a:solidFill>
                  <a:schemeClr val="accent6">
                    <a:lumMod val="50000"/>
                  </a:schemeClr>
                </a:solidFill>
              </a:rPr>
              <a:t> and </a:t>
            </a:r>
            <a:r>
              <a:rPr lang="fi-FI" sz="3200" b="1" dirty="0" err="1" smtClean="0">
                <a:solidFill>
                  <a:schemeClr val="accent6">
                    <a:lumMod val="50000"/>
                  </a:schemeClr>
                </a:solidFill>
              </a:rPr>
              <a:t>Competences</a:t>
            </a:r>
            <a:r>
              <a:rPr lang="fi-FI" sz="3200" b="1" dirty="0" smtClean="0">
                <a:solidFill>
                  <a:schemeClr val="accent6">
                    <a:lumMod val="50000"/>
                  </a:schemeClr>
                </a:solidFill>
              </a:rPr>
              <a:t> </a:t>
            </a:r>
            <a:r>
              <a:rPr lang="fi-FI" sz="3200" b="1" dirty="0">
                <a:solidFill>
                  <a:schemeClr val="accent6">
                    <a:lumMod val="50000"/>
                  </a:schemeClr>
                </a:solidFill>
              </a:rPr>
              <a:t>in </a:t>
            </a:r>
            <a:r>
              <a:rPr lang="fi-FI" sz="3200" b="1" dirty="0" err="1">
                <a:solidFill>
                  <a:schemeClr val="accent6">
                    <a:lumMod val="50000"/>
                  </a:schemeClr>
                </a:solidFill>
              </a:rPr>
              <a:t>Core</a:t>
            </a:r>
            <a:r>
              <a:rPr lang="fi-FI" sz="3200" b="1" dirty="0">
                <a:solidFill>
                  <a:schemeClr val="accent6">
                    <a:lumMod val="50000"/>
                  </a:schemeClr>
                </a:solidFill>
              </a:rPr>
              <a:t> Curriculum </a:t>
            </a:r>
            <a:r>
              <a:rPr lang="fi-FI" sz="3200" b="1" dirty="0" smtClean="0">
                <a:solidFill>
                  <a:schemeClr val="accent6">
                    <a:lumMod val="50000"/>
                  </a:schemeClr>
                </a:solidFill>
              </a:rPr>
              <a:t/>
            </a:r>
            <a:br>
              <a:rPr lang="fi-FI" sz="3200" b="1" dirty="0" smtClean="0">
                <a:solidFill>
                  <a:schemeClr val="accent6">
                    <a:lumMod val="50000"/>
                  </a:schemeClr>
                </a:solidFill>
              </a:rPr>
            </a:br>
            <a:r>
              <a:rPr lang="fi-FI" sz="3200" b="1" dirty="0">
                <a:solidFill>
                  <a:schemeClr val="accent6">
                    <a:lumMod val="50000"/>
                  </a:schemeClr>
                </a:solidFill>
              </a:rPr>
              <a:t>(</a:t>
            </a:r>
            <a:r>
              <a:rPr lang="fi-FI" sz="3200" b="1" dirty="0" err="1">
                <a:solidFill>
                  <a:schemeClr val="accent6">
                    <a:lumMod val="50000"/>
                  </a:schemeClr>
                </a:solidFill>
              </a:rPr>
              <a:t>Primary</a:t>
            </a:r>
            <a:r>
              <a:rPr lang="fi-FI" sz="3200" b="1" dirty="0">
                <a:solidFill>
                  <a:schemeClr val="accent6">
                    <a:lumMod val="50000"/>
                  </a:schemeClr>
                </a:solidFill>
              </a:rPr>
              <a:t> and </a:t>
            </a:r>
            <a:r>
              <a:rPr lang="fi-FI" sz="3200" b="1" dirty="0" err="1">
                <a:solidFill>
                  <a:schemeClr val="accent6">
                    <a:lumMod val="50000"/>
                  </a:schemeClr>
                </a:solidFill>
              </a:rPr>
              <a:t>Lower</a:t>
            </a:r>
            <a:r>
              <a:rPr lang="fi-FI" sz="3200" b="1" dirty="0">
                <a:solidFill>
                  <a:schemeClr val="accent6">
                    <a:lumMod val="50000"/>
                  </a:schemeClr>
                </a:solidFill>
              </a:rPr>
              <a:t> </a:t>
            </a:r>
            <a:r>
              <a:rPr lang="fi-FI" sz="3200" b="1" dirty="0" err="1">
                <a:solidFill>
                  <a:schemeClr val="accent6">
                    <a:lumMod val="50000"/>
                  </a:schemeClr>
                </a:solidFill>
              </a:rPr>
              <a:t>Secondary</a:t>
            </a:r>
            <a:r>
              <a:rPr lang="fi-FI" sz="3200" b="1" dirty="0">
                <a:solidFill>
                  <a:schemeClr val="accent6">
                    <a:lumMod val="50000"/>
                  </a:schemeClr>
                </a:solidFill>
              </a:rPr>
              <a:t> </a:t>
            </a:r>
            <a:r>
              <a:rPr lang="fi-FI" sz="3200" b="1" dirty="0" err="1">
                <a:solidFill>
                  <a:schemeClr val="accent6">
                    <a:lumMod val="50000"/>
                  </a:schemeClr>
                </a:solidFill>
              </a:rPr>
              <a:t>Education</a:t>
            </a:r>
            <a:r>
              <a:rPr lang="fi-FI" sz="3200" b="1" dirty="0">
                <a:solidFill>
                  <a:schemeClr val="accent6">
                    <a:lumMod val="50000"/>
                  </a:schemeClr>
                </a:solidFill>
              </a:rPr>
              <a:t>, Finland)</a:t>
            </a:r>
          </a:p>
        </p:txBody>
      </p:sp>
      <p:sp>
        <p:nvSpPr>
          <p:cNvPr id="3" name="Sisällön paikkamerkki 2"/>
          <p:cNvSpPr>
            <a:spLocks noGrp="1"/>
          </p:cNvSpPr>
          <p:nvPr>
            <p:ph idx="1"/>
          </p:nvPr>
        </p:nvSpPr>
        <p:spPr>
          <a:xfrm>
            <a:off x="520262" y="1772817"/>
            <a:ext cx="10328266" cy="4525963"/>
          </a:xfrm>
        </p:spPr>
        <p:txBody>
          <a:bodyPr>
            <a:normAutofit/>
          </a:bodyPr>
          <a:lstStyle/>
          <a:p>
            <a:r>
              <a:rPr lang="en-US" sz="2400" dirty="0"/>
              <a:t>Thinking and Learning to Learn (T1)</a:t>
            </a:r>
          </a:p>
          <a:p>
            <a:r>
              <a:rPr lang="en-US" sz="2400" dirty="0"/>
              <a:t>Cultural Competence, Interaction, and Self-Expression (T2)</a:t>
            </a:r>
          </a:p>
          <a:p>
            <a:r>
              <a:rPr lang="en-US" sz="2400" dirty="0"/>
              <a:t>Taking Care of Oneself and Managing Daily Life (T3)</a:t>
            </a:r>
          </a:p>
          <a:p>
            <a:r>
              <a:rPr lang="en-US" sz="2400" dirty="0" err="1"/>
              <a:t>Multiliteracy</a:t>
            </a:r>
            <a:r>
              <a:rPr lang="en-US" sz="2400" dirty="0"/>
              <a:t> (T4)</a:t>
            </a:r>
          </a:p>
          <a:p>
            <a:r>
              <a:rPr lang="en-US" sz="2400" dirty="0"/>
              <a:t>Information and Communication Technology (ICT) Competence (T5)</a:t>
            </a:r>
          </a:p>
          <a:p>
            <a:r>
              <a:rPr lang="en-US" sz="2400" dirty="0"/>
              <a:t>Working Life Competence and Entrepreneurship (T6)</a:t>
            </a:r>
          </a:p>
          <a:p>
            <a:r>
              <a:rPr lang="en-US" sz="2400" dirty="0"/>
              <a:t>Participation, Involvement, and Building a Sustainable Future (T7)</a:t>
            </a:r>
            <a:endParaRPr lang="fi-FI" sz="2400" dirty="0"/>
          </a:p>
        </p:txBody>
      </p:sp>
      <p:sp>
        <p:nvSpPr>
          <p:cNvPr id="4" name="Dian numeron paikkamerkki 3"/>
          <p:cNvSpPr>
            <a:spLocks noGrp="1"/>
          </p:cNvSpPr>
          <p:nvPr>
            <p:ph type="sldNum" sz="quarter" idx="12"/>
          </p:nvPr>
        </p:nvSpPr>
        <p:spPr/>
        <p:txBody>
          <a:bodyPr/>
          <a:lstStyle/>
          <a:p>
            <a:pPr>
              <a:defRPr/>
            </a:pPr>
            <a:fld id="{D6840AC6-5280-46D8-A873-39CA3C760F44}" type="slidenum">
              <a:rPr lang="fi-FI" smtClean="0">
                <a:solidFill>
                  <a:srgbClr val="000000"/>
                </a:solidFill>
              </a:rPr>
              <a:pPr>
                <a:defRPr/>
              </a:pPr>
              <a:t>12</a:t>
            </a:fld>
            <a:endParaRPr lang="fi-FI">
              <a:solidFill>
                <a:srgbClr val="000000"/>
              </a:solidFill>
            </a:endParaRPr>
          </a:p>
        </p:txBody>
      </p:sp>
    </p:spTree>
    <p:extLst>
      <p:ext uri="{BB962C8B-B14F-4D97-AF65-F5344CB8AC3E}">
        <p14:creationId xmlns:p14="http://schemas.microsoft.com/office/powerpoint/2010/main" val="234937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DF80CB-5A4B-4C1C-B0F3-A3111E2CC89E}"/>
              </a:ext>
            </a:extLst>
          </p:cNvPr>
          <p:cNvSpPr>
            <a:spLocks noGrp="1"/>
          </p:cNvSpPr>
          <p:nvPr>
            <p:ph type="title"/>
          </p:nvPr>
        </p:nvSpPr>
        <p:spPr>
          <a:xfrm>
            <a:off x="2117725" y="1001714"/>
            <a:ext cx="7886700" cy="682625"/>
          </a:xfrm>
        </p:spPr>
        <p:txBody>
          <a:bodyPr>
            <a:normAutofit/>
          </a:bodyPr>
          <a:lstStyle/>
          <a:p>
            <a:pPr>
              <a:defRPr/>
            </a:pPr>
            <a:r>
              <a:rPr lang="fi-FI" sz="2700" b="1" dirty="0" err="1">
                <a:solidFill>
                  <a:schemeClr val="accent6">
                    <a:lumMod val="50000"/>
                  </a:schemeClr>
                </a:solidFill>
              </a:rPr>
              <a:t>The</a:t>
            </a:r>
            <a:r>
              <a:rPr lang="fi-FI" sz="2700" b="1" dirty="0">
                <a:solidFill>
                  <a:schemeClr val="accent6">
                    <a:lumMod val="50000"/>
                  </a:schemeClr>
                </a:solidFill>
              </a:rPr>
              <a:t> </a:t>
            </a:r>
            <a:r>
              <a:rPr lang="fi-FI" sz="2700" b="1" dirty="0" err="1">
                <a:solidFill>
                  <a:schemeClr val="accent6">
                    <a:lumMod val="50000"/>
                  </a:schemeClr>
                </a:solidFill>
              </a:rPr>
              <a:t>new</a:t>
            </a:r>
            <a:r>
              <a:rPr lang="fi-FI" sz="2700" b="1" dirty="0">
                <a:solidFill>
                  <a:schemeClr val="accent6">
                    <a:lumMod val="50000"/>
                  </a:schemeClr>
                </a:solidFill>
              </a:rPr>
              <a:t> </a:t>
            </a:r>
            <a:r>
              <a:rPr lang="fi-FI" sz="2700" b="1" dirty="0" err="1">
                <a:solidFill>
                  <a:schemeClr val="accent6">
                    <a:lumMod val="50000"/>
                  </a:schemeClr>
                </a:solidFill>
              </a:rPr>
              <a:t>Government</a:t>
            </a:r>
            <a:r>
              <a:rPr lang="fi-FI" sz="2700" b="1" dirty="0">
                <a:solidFill>
                  <a:schemeClr val="accent6">
                    <a:lumMod val="50000"/>
                  </a:schemeClr>
                </a:solidFill>
              </a:rPr>
              <a:t> </a:t>
            </a:r>
            <a:r>
              <a:rPr lang="fi-FI" sz="2700" b="1" dirty="0" err="1">
                <a:solidFill>
                  <a:schemeClr val="accent6">
                    <a:lumMod val="50000"/>
                  </a:schemeClr>
                </a:solidFill>
              </a:rPr>
              <a:t>Programme</a:t>
            </a:r>
            <a:endParaRPr lang="fi-FI" sz="2700" b="1" dirty="0">
              <a:solidFill>
                <a:schemeClr val="accent6">
                  <a:lumMod val="50000"/>
                </a:schemeClr>
              </a:solidFill>
            </a:endParaRPr>
          </a:p>
        </p:txBody>
      </p:sp>
      <p:sp>
        <p:nvSpPr>
          <p:cNvPr id="3" name="Sisällön paikkamerkki 2">
            <a:extLst>
              <a:ext uri="{FF2B5EF4-FFF2-40B4-BE49-F238E27FC236}">
                <a16:creationId xmlns:a16="http://schemas.microsoft.com/office/drawing/2014/main" id="{06879C8D-012D-4C11-896E-AA4923DDA894}"/>
              </a:ext>
            </a:extLst>
          </p:cNvPr>
          <p:cNvSpPr>
            <a:spLocks noGrp="1"/>
          </p:cNvSpPr>
          <p:nvPr>
            <p:ph idx="1"/>
          </p:nvPr>
        </p:nvSpPr>
        <p:spPr>
          <a:xfrm>
            <a:off x="1843089" y="1814514"/>
            <a:ext cx="8702675" cy="4186237"/>
          </a:xfrm>
        </p:spPr>
        <p:txBody>
          <a:bodyPr>
            <a:normAutofit/>
          </a:bodyPr>
          <a:lstStyle/>
          <a:p>
            <a:pPr marL="0" indent="0">
              <a:buNone/>
              <a:defRPr/>
            </a:pPr>
            <a:r>
              <a:rPr lang="en-US" dirty="0" err="1"/>
              <a:t>Programme</a:t>
            </a:r>
            <a:r>
              <a:rPr lang="en-US" dirty="0"/>
              <a:t> of Prime Minister Antti </a:t>
            </a:r>
            <a:r>
              <a:rPr lang="en-US" dirty="0" err="1"/>
              <a:t>Rinne’s</a:t>
            </a:r>
            <a:r>
              <a:rPr lang="en-US" dirty="0"/>
              <a:t> Government (6 June 2019): </a:t>
            </a:r>
          </a:p>
          <a:p>
            <a:pPr marL="0" indent="0" algn="ctr">
              <a:buNone/>
              <a:defRPr/>
            </a:pPr>
            <a:r>
              <a:rPr lang="en-US" b="1" i="1" dirty="0"/>
              <a:t>INCLUSIVE AND COMPETENT FINLAND – a socially, economically and ecologically sustainable society</a:t>
            </a:r>
          </a:p>
          <a:p>
            <a:pPr marL="0" indent="0">
              <a:buNone/>
              <a:defRPr/>
            </a:pPr>
            <a:r>
              <a:rPr lang="en-US" b="1" dirty="0"/>
              <a:t>.</a:t>
            </a:r>
          </a:p>
          <a:p>
            <a:pPr marL="0" indent="0" algn="ctr">
              <a:buNone/>
              <a:defRPr/>
            </a:pPr>
            <a:r>
              <a:rPr lang="en-US" sz="2400" b="1" i="1" dirty="0"/>
              <a:t>A Finland that promotes competence, education, culture and innovation</a:t>
            </a:r>
          </a:p>
          <a:p>
            <a:pPr marL="0" indent="0">
              <a:buNone/>
              <a:defRPr/>
            </a:pPr>
            <a:endParaRPr lang="en-US" dirty="0"/>
          </a:p>
          <a:p>
            <a:pPr>
              <a:defRPr/>
            </a:pPr>
            <a:endParaRPr lang="fi-FI" dirty="0"/>
          </a:p>
        </p:txBody>
      </p:sp>
    </p:spTree>
    <p:extLst>
      <p:ext uri="{BB962C8B-B14F-4D97-AF65-F5344CB8AC3E}">
        <p14:creationId xmlns:p14="http://schemas.microsoft.com/office/powerpoint/2010/main" val="43373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noChangeArrowheads="1"/>
          </p:cNvSpPr>
          <p:nvPr>
            <p:ph type="title"/>
          </p:nvPr>
        </p:nvSpPr>
        <p:spPr/>
        <p:txBody>
          <a:bodyPr/>
          <a:lstStyle/>
          <a:p>
            <a:r>
              <a:rPr lang="fi-FI" altLang="fi-FI" smtClean="0"/>
              <a:t>The new Government Programme</a:t>
            </a:r>
            <a:br>
              <a:rPr lang="fi-FI" altLang="fi-FI" smtClean="0"/>
            </a:br>
            <a:r>
              <a:rPr lang="fi-FI" altLang="fi-FI" smtClean="0"/>
              <a:t>Education</a:t>
            </a:r>
          </a:p>
        </p:txBody>
      </p:sp>
      <p:sp>
        <p:nvSpPr>
          <p:cNvPr id="7171" name="Sisällön paikkamerkki 2"/>
          <p:cNvSpPr>
            <a:spLocks noGrp="1"/>
          </p:cNvSpPr>
          <p:nvPr>
            <p:ph idx="1"/>
          </p:nvPr>
        </p:nvSpPr>
        <p:spPr/>
        <p:txBody>
          <a:bodyPr/>
          <a:lstStyle/>
          <a:p>
            <a:endParaRPr lang="en-US" altLang="fi-FI" smtClean="0">
              <a:solidFill>
                <a:srgbClr val="000000"/>
              </a:solidFill>
              <a:latin typeface="SISUS J+ Myriad Pro"/>
            </a:endParaRPr>
          </a:p>
          <a:p>
            <a:r>
              <a:rPr lang="en-US" altLang="fi-FI" smtClean="0">
                <a:solidFill>
                  <a:srgbClr val="000000"/>
                </a:solidFill>
                <a:latin typeface="SISUS J+ Myriad Pro"/>
              </a:rPr>
              <a:t>The level of education and competence among the population will rise at all levels of education, differences in learning outcomes will decrease, and educational equality will increase 	</a:t>
            </a:r>
          </a:p>
          <a:p>
            <a:r>
              <a:rPr lang="en-US" altLang="fi-FI" smtClean="0"/>
              <a:t>Children and young people will feel well</a:t>
            </a:r>
            <a:endParaRPr lang="sv-SE" altLang="fi-FI" smtClean="0"/>
          </a:p>
          <a:p>
            <a:r>
              <a:rPr lang="en-US" altLang="fi-FI" smtClean="0"/>
              <a:t>Education and training will enhance gender equality and nondiscrimination in society </a:t>
            </a:r>
          </a:p>
          <a:p>
            <a:r>
              <a:rPr lang="en-US" altLang="fi-FI" smtClean="0"/>
              <a:t>Finland will be an internationally attractive place to study, conduct research and invest</a:t>
            </a:r>
          </a:p>
        </p:txBody>
      </p:sp>
    </p:spTree>
    <p:extLst>
      <p:ext uri="{BB962C8B-B14F-4D97-AF65-F5344CB8AC3E}">
        <p14:creationId xmlns:p14="http://schemas.microsoft.com/office/powerpoint/2010/main" val="2451456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noChangeArrowheads="1"/>
          </p:cNvSpPr>
          <p:nvPr>
            <p:ph type="title"/>
          </p:nvPr>
        </p:nvSpPr>
        <p:spPr/>
        <p:txBody>
          <a:bodyPr/>
          <a:lstStyle/>
          <a:p>
            <a:r>
              <a:rPr lang="en-US" altLang="fi-FI" sz="2400"/>
              <a:t>The level of education and competence among the population will rise at all levels of education, differences in learning outcomes will decrease, and educational equality will increase </a:t>
            </a:r>
            <a:endParaRPr lang="fi-FI" altLang="fi-FI" sz="2400"/>
          </a:p>
        </p:txBody>
      </p:sp>
      <p:sp>
        <p:nvSpPr>
          <p:cNvPr id="9219" name="Sisällön paikkamerkki 2"/>
          <p:cNvSpPr>
            <a:spLocks noGrp="1"/>
          </p:cNvSpPr>
          <p:nvPr>
            <p:ph idx="1"/>
          </p:nvPr>
        </p:nvSpPr>
        <p:spPr/>
        <p:txBody>
          <a:bodyPr/>
          <a:lstStyle/>
          <a:p>
            <a:endParaRPr lang="en-US" altLang="fi-FI" dirty="0" smtClean="0"/>
          </a:p>
          <a:p>
            <a:r>
              <a:rPr lang="en-US" altLang="fi-FI" dirty="0" smtClean="0"/>
              <a:t>By the end of 2020, the Government will provide a report on education policy  </a:t>
            </a:r>
          </a:p>
          <a:p>
            <a:r>
              <a:rPr lang="en-US" altLang="fi-FI" dirty="0" smtClean="0"/>
              <a:t>The government will carry out a comprehensive review of the special features, challenges and development needs of education provided in Swedish </a:t>
            </a:r>
          </a:p>
          <a:p>
            <a:r>
              <a:rPr lang="en-US" altLang="fi-FI" dirty="0" smtClean="0"/>
              <a:t>Securing equal opportunities for pursuing individual learning pathways.</a:t>
            </a:r>
          </a:p>
          <a:p>
            <a:r>
              <a:rPr lang="en-US" altLang="fi-FI" dirty="0" smtClean="0"/>
              <a:t>Examining the effectiveness of the legislation on special needs teaching, </a:t>
            </a:r>
          </a:p>
        </p:txBody>
      </p:sp>
    </p:spTree>
    <p:extLst>
      <p:ext uri="{BB962C8B-B14F-4D97-AF65-F5344CB8AC3E}">
        <p14:creationId xmlns:p14="http://schemas.microsoft.com/office/powerpoint/2010/main" val="2281267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p:txBody>
          <a:bodyPr/>
          <a:lstStyle/>
          <a:p>
            <a:r>
              <a:rPr lang="fi-FI" altLang="fi-FI" smtClean="0"/>
              <a:t>Cont.</a:t>
            </a:r>
          </a:p>
        </p:txBody>
      </p:sp>
      <p:sp>
        <p:nvSpPr>
          <p:cNvPr id="11267" name="Sisällön paikkamerkki 2"/>
          <p:cNvSpPr>
            <a:spLocks noGrp="1"/>
          </p:cNvSpPr>
          <p:nvPr>
            <p:ph idx="1"/>
          </p:nvPr>
        </p:nvSpPr>
        <p:spPr>
          <a:xfrm>
            <a:off x="1981200" y="1196975"/>
            <a:ext cx="8229600" cy="4929188"/>
          </a:xfrm>
        </p:spPr>
        <p:txBody>
          <a:bodyPr/>
          <a:lstStyle/>
          <a:p>
            <a:r>
              <a:rPr lang="en-US" altLang="fi-FI" dirty="0" smtClean="0"/>
              <a:t>Particular attention to the growing inequality </a:t>
            </a:r>
            <a:r>
              <a:rPr lang="en-US" altLang="fi-FI" dirty="0" err="1" smtClean="0"/>
              <a:t>recognised</a:t>
            </a:r>
            <a:r>
              <a:rPr lang="en-US" altLang="fi-FI" dirty="0" smtClean="0"/>
              <a:t> within and between schools, in larger towns, between regions, in learning outcomes between genders, and among first and second-generation immigrant children and young people.</a:t>
            </a:r>
          </a:p>
          <a:p>
            <a:r>
              <a:rPr lang="en-US" altLang="fi-FI" dirty="0" smtClean="0"/>
              <a:t>A specific </a:t>
            </a:r>
            <a:r>
              <a:rPr lang="en-US" altLang="fi-FI" dirty="0" err="1" smtClean="0"/>
              <a:t>programme</a:t>
            </a:r>
            <a:r>
              <a:rPr lang="en-US" altLang="fi-FI" dirty="0" smtClean="0"/>
              <a:t> that will ensure the learning conditions for first and second-generation children and young people and secure their transition to the next level of education. </a:t>
            </a:r>
          </a:p>
          <a:p>
            <a:r>
              <a:rPr lang="en-US" altLang="fi-FI" dirty="0" smtClean="0"/>
              <a:t>During this government period government will raise the minimum school leaving age to 18 years. </a:t>
            </a:r>
          </a:p>
          <a:p>
            <a:r>
              <a:rPr lang="en-US" altLang="fi-FI" dirty="0" smtClean="0"/>
              <a:t>Advocating the learning of basic skills during the early years by reconfiguring preprimary education and the first two years of primary school into a more coherent system</a:t>
            </a:r>
          </a:p>
          <a:p>
            <a:pPr lvl="1"/>
            <a:r>
              <a:rPr lang="en-US" altLang="fi-FI" dirty="0" smtClean="0"/>
              <a:t>As part of this approach, we will examine the possibility of providing pre-primary education over a two-year period.</a:t>
            </a:r>
          </a:p>
          <a:p>
            <a:r>
              <a:rPr lang="en-US" altLang="fi-FI" dirty="0" smtClean="0"/>
              <a:t>Parliamentary reform of continuous learning</a:t>
            </a:r>
          </a:p>
          <a:p>
            <a:endParaRPr lang="fi-FI" altLang="fi-FI" dirty="0" smtClean="0"/>
          </a:p>
        </p:txBody>
      </p:sp>
    </p:spTree>
    <p:extLst>
      <p:ext uri="{BB962C8B-B14F-4D97-AF65-F5344CB8AC3E}">
        <p14:creationId xmlns:p14="http://schemas.microsoft.com/office/powerpoint/2010/main" val="1069349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p:txBody>
          <a:bodyPr/>
          <a:lstStyle/>
          <a:p>
            <a:r>
              <a:rPr lang="en-US" altLang="fi-FI" smtClean="0"/>
              <a:t>Children and young people will feel well</a:t>
            </a:r>
            <a:endParaRPr lang="fi-FI" altLang="fi-FI" smtClean="0"/>
          </a:p>
        </p:txBody>
      </p:sp>
      <p:sp>
        <p:nvSpPr>
          <p:cNvPr id="13315" name="Sisällön paikkamerkki 2"/>
          <p:cNvSpPr>
            <a:spLocks noGrp="1"/>
          </p:cNvSpPr>
          <p:nvPr>
            <p:ph idx="1"/>
          </p:nvPr>
        </p:nvSpPr>
        <p:spPr/>
        <p:txBody>
          <a:bodyPr/>
          <a:lstStyle/>
          <a:p>
            <a:r>
              <a:rPr lang="en-US" altLang="fi-FI" smtClean="0"/>
              <a:t>Promoting low-threshold support services for children, young people and families,</a:t>
            </a:r>
          </a:p>
          <a:p>
            <a:r>
              <a:rPr lang="en-US" altLang="fi-FI" smtClean="0"/>
              <a:t>Student welfare services at all levels of education so that all children and young people receive the support they need.</a:t>
            </a:r>
          </a:p>
          <a:p>
            <a:r>
              <a:rPr lang="en-US" altLang="fi-FI" smtClean="0"/>
              <a:t>Strengthen the study guidance provided at different levels of education.</a:t>
            </a:r>
          </a:p>
          <a:p>
            <a:r>
              <a:rPr lang="en-US" altLang="fi-FI" smtClean="0"/>
              <a:t>Guarantee every child and young people a genuine opportunity to pursue a leisure activity of their choice as part of the school day.</a:t>
            </a:r>
            <a:endParaRPr lang="fi-FI" altLang="fi-FI" smtClean="0"/>
          </a:p>
        </p:txBody>
      </p:sp>
    </p:spTree>
    <p:extLst>
      <p:ext uri="{BB962C8B-B14F-4D97-AF65-F5344CB8AC3E}">
        <p14:creationId xmlns:p14="http://schemas.microsoft.com/office/powerpoint/2010/main" val="239287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1981200" y="412750"/>
            <a:ext cx="8229600" cy="1187450"/>
          </a:xfrm>
        </p:spPr>
        <p:txBody>
          <a:bodyPr/>
          <a:lstStyle/>
          <a:p>
            <a:r>
              <a:rPr lang="en-US" altLang="fi-FI" sz="2800"/>
              <a:t>Education and training will enhance gender equality and nondiscrimination</a:t>
            </a:r>
            <a:br>
              <a:rPr lang="en-US" altLang="fi-FI" sz="2800"/>
            </a:br>
            <a:r>
              <a:rPr lang="en-US" altLang="fi-FI" sz="2800"/>
              <a:t>in society</a:t>
            </a:r>
            <a:endParaRPr lang="fi-FI" altLang="fi-FI" sz="2800"/>
          </a:p>
        </p:txBody>
      </p:sp>
      <p:sp>
        <p:nvSpPr>
          <p:cNvPr id="15363" name="Sisällön paikkamerkki 2"/>
          <p:cNvSpPr>
            <a:spLocks noGrp="1"/>
          </p:cNvSpPr>
          <p:nvPr>
            <p:ph idx="1"/>
          </p:nvPr>
        </p:nvSpPr>
        <p:spPr/>
        <p:txBody>
          <a:bodyPr/>
          <a:lstStyle/>
          <a:p>
            <a:r>
              <a:rPr lang="en-US" altLang="fi-FI" smtClean="0"/>
              <a:t>Action plan to improve the quality and equality of early childhood education and care</a:t>
            </a:r>
          </a:p>
          <a:p>
            <a:r>
              <a:rPr lang="en-US" altLang="fi-FI" smtClean="0"/>
              <a:t>The subjective right to full-time early childhood education and care, and we will reduce the group sizes for over 3-year-olds (1/7 ratio).</a:t>
            </a:r>
          </a:p>
          <a:p>
            <a:r>
              <a:rPr lang="en-US" altLang="fi-FI" smtClean="0"/>
              <a:t>Quality criteria for early childhood education and care.</a:t>
            </a:r>
          </a:p>
          <a:p>
            <a:r>
              <a:rPr lang="en-US" altLang="fi-FI" smtClean="0"/>
              <a:t>A study on how the right to early childhood education and care is realised for paperless children and children seeking asylum.</a:t>
            </a:r>
          </a:p>
          <a:p>
            <a:r>
              <a:rPr lang="en-US" altLang="fi-FI" smtClean="0"/>
              <a:t>We will ensure the right of every young person, person who has had to discontinue their studies before arriving in Finland and paperless person to complete their comprehensive school education.</a:t>
            </a:r>
            <a:endParaRPr lang="fi-FI" altLang="fi-FI" smtClean="0"/>
          </a:p>
        </p:txBody>
      </p:sp>
    </p:spTree>
    <p:extLst>
      <p:ext uri="{BB962C8B-B14F-4D97-AF65-F5344CB8AC3E}">
        <p14:creationId xmlns:p14="http://schemas.microsoft.com/office/powerpoint/2010/main" val="113340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r>
              <a:rPr lang="fi-FI" altLang="fi-FI" smtClean="0"/>
              <a:t>6.6.2019</a:t>
            </a:r>
            <a:endParaRPr lang="fi-FI" altLang="fi-FI" dirty="0"/>
          </a:p>
        </p:txBody>
      </p:sp>
      <p:pic>
        <p:nvPicPr>
          <p:cNvPr id="7" name="Kuva 6"/>
          <p:cNvPicPr>
            <a:picLocks noChangeAspect="1"/>
          </p:cNvPicPr>
          <p:nvPr/>
        </p:nvPicPr>
        <p:blipFill>
          <a:blip r:embed="rId3"/>
          <a:stretch>
            <a:fillRect/>
          </a:stretch>
        </p:blipFill>
        <p:spPr>
          <a:xfrm>
            <a:off x="425669" y="575"/>
            <a:ext cx="11493062" cy="6150916"/>
          </a:xfrm>
          <a:prstGeom prst="rect">
            <a:avLst/>
          </a:prstGeom>
        </p:spPr>
      </p:pic>
    </p:spTree>
    <p:extLst>
      <p:ext uri="{BB962C8B-B14F-4D97-AF65-F5344CB8AC3E}">
        <p14:creationId xmlns:p14="http://schemas.microsoft.com/office/powerpoint/2010/main" val="1061295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90809" y="7486"/>
            <a:ext cx="7109345" cy="620688"/>
          </a:xfrm>
        </p:spPr>
        <p:txBody>
          <a:bodyPr/>
          <a:lstStyle/>
          <a:p>
            <a:r>
              <a:rPr lang="en-GB" altLang="fi-FI" sz="2800" b="1" dirty="0">
                <a:solidFill>
                  <a:schemeClr val="accent6">
                    <a:lumMod val="50000"/>
                  </a:schemeClr>
                </a:solidFill>
              </a:rPr>
              <a:t>Flexible </a:t>
            </a:r>
            <a:r>
              <a:rPr lang="en-GB" altLang="fi-FI" sz="2800" b="1" dirty="0" smtClean="0">
                <a:solidFill>
                  <a:schemeClr val="accent6">
                    <a:lumMod val="50000"/>
                  </a:schemeClr>
                </a:solidFill>
              </a:rPr>
              <a:t>Education </a:t>
            </a:r>
            <a:r>
              <a:rPr lang="en-GB" altLang="fi-FI" sz="2800" b="1" dirty="0">
                <a:solidFill>
                  <a:schemeClr val="accent6">
                    <a:lumMod val="50000"/>
                  </a:schemeClr>
                </a:solidFill>
              </a:rPr>
              <a:t>S</a:t>
            </a:r>
            <a:r>
              <a:rPr lang="en-GB" altLang="fi-FI" sz="2800" b="1" dirty="0" smtClean="0">
                <a:solidFill>
                  <a:schemeClr val="accent6">
                    <a:lumMod val="50000"/>
                  </a:schemeClr>
                </a:solidFill>
              </a:rPr>
              <a:t>ystem </a:t>
            </a:r>
            <a:endParaRPr lang="fi-FI" sz="2800" b="1" dirty="0">
              <a:solidFill>
                <a:schemeClr val="accent6">
                  <a:lumMod val="50000"/>
                </a:schemeClr>
              </a:solidFill>
            </a:endParaRP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670" y="628174"/>
            <a:ext cx="7280660" cy="6077426"/>
          </a:xfrm>
          <a:prstGeom prst="rect">
            <a:avLst/>
          </a:prstGeom>
        </p:spPr>
      </p:pic>
    </p:spTree>
    <p:extLst>
      <p:ext uri="{BB962C8B-B14F-4D97-AF65-F5344CB8AC3E}">
        <p14:creationId xmlns:p14="http://schemas.microsoft.com/office/powerpoint/2010/main" val="591714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863367" y="200025"/>
            <a:ext cx="1023555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2000">
                <a:solidFill>
                  <a:schemeClr val="tx1"/>
                </a:solidFill>
                <a:latin typeface="Akzidenz Grotesk BE Md"/>
              </a:defRPr>
            </a:lvl1pPr>
            <a:lvl2pPr marL="742950" indent="-285750" eaLnBrk="0" hangingPunct="0">
              <a:spcBef>
                <a:spcPct val="20000"/>
              </a:spcBef>
              <a:buChar char="–"/>
              <a:defRPr sz="1600">
                <a:solidFill>
                  <a:srgbClr val="000000"/>
                </a:solidFill>
                <a:latin typeface="Akzidenz Grotesk BE"/>
              </a:defRPr>
            </a:lvl2pPr>
            <a:lvl3pPr marL="1143000" indent="-228600" eaLnBrk="0" hangingPunct="0">
              <a:spcBef>
                <a:spcPct val="20000"/>
              </a:spcBef>
              <a:buChar char="•"/>
              <a:defRPr sz="1600">
                <a:solidFill>
                  <a:srgbClr val="000000"/>
                </a:solidFill>
                <a:latin typeface="Akzidenz Grotesk BE"/>
              </a:defRPr>
            </a:lvl3pPr>
            <a:lvl4pPr marL="1600200" indent="-228600" eaLnBrk="0" hangingPunct="0">
              <a:spcBef>
                <a:spcPct val="20000"/>
              </a:spcBef>
              <a:buChar char="–"/>
              <a:defRPr sz="1600">
                <a:solidFill>
                  <a:srgbClr val="000000"/>
                </a:solidFill>
                <a:latin typeface="Akzidenz Grotesk BE"/>
              </a:defRPr>
            </a:lvl4pPr>
            <a:lvl5pPr marL="2057400" indent="-228600" eaLnBrk="0" hangingPunct="0">
              <a:spcBef>
                <a:spcPct val="20000"/>
              </a:spcBef>
              <a:buChar char="»"/>
              <a:defRPr sz="1600">
                <a:solidFill>
                  <a:srgbClr val="000000"/>
                </a:solidFill>
                <a:latin typeface="Akzidenz Grotesk BE"/>
              </a:defRPr>
            </a:lvl5pPr>
            <a:lvl6pPr marL="2514600" indent="-228600" eaLnBrk="0" fontAlgn="base" hangingPunct="0">
              <a:spcBef>
                <a:spcPct val="20000"/>
              </a:spcBef>
              <a:spcAft>
                <a:spcPct val="0"/>
              </a:spcAft>
              <a:buChar char="»"/>
              <a:defRPr sz="1600">
                <a:solidFill>
                  <a:srgbClr val="000000"/>
                </a:solidFill>
                <a:latin typeface="Akzidenz Grotesk BE"/>
              </a:defRPr>
            </a:lvl6pPr>
            <a:lvl7pPr marL="2971800" indent="-228600" eaLnBrk="0" fontAlgn="base" hangingPunct="0">
              <a:spcBef>
                <a:spcPct val="20000"/>
              </a:spcBef>
              <a:spcAft>
                <a:spcPct val="0"/>
              </a:spcAft>
              <a:buChar char="»"/>
              <a:defRPr sz="1600">
                <a:solidFill>
                  <a:srgbClr val="000000"/>
                </a:solidFill>
                <a:latin typeface="Akzidenz Grotesk BE"/>
              </a:defRPr>
            </a:lvl7pPr>
            <a:lvl8pPr marL="3429000" indent="-228600" eaLnBrk="0" fontAlgn="base" hangingPunct="0">
              <a:spcBef>
                <a:spcPct val="20000"/>
              </a:spcBef>
              <a:spcAft>
                <a:spcPct val="0"/>
              </a:spcAft>
              <a:buChar char="»"/>
              <a:defRPr sz="1600">
                <a:solidFill>
                  <a:srgbClr val="000000"/>
                </a:solidFill>
                <a:latin typeface="Akzidenz Grotesk BE"/>
              </a:defRPr>
            </a:lvl8pPr>
            <a:lvl9pPr marL="3886200" indent="-228600" eaLnBrk="0" fontAlgn="base" hangingPunct="0">
              <a:spcBef>
                <a:spcPct val="20000"/>
              </a:spcBef>
              <a:spcAft>
                <a:spcPct val="0"/>
              </a:spcAft>
              <a:buChar char="»"/>
              <a:defRPr sz="1600">
                <a:solidFill>
                  <a:srgbClr val="000000"/>
                </a:solidFill>
                <a:latin typeface="Akzidenz Grotesk BE"/>
              </a:defRPr>
            </a:lvl9pPr>
          </a:lstStyle>
          <a:p>
            <a:pPr algn="ctr" eaLnBrk="1" hangingPunct="1">
              <a:spcBef>
                <a:spcPct val="0"/>
              </a:spcBef>
              <a:buFontTx/>
              <a:buNone/>
            </a:pPr>
            <a:r>
              <a:rPr lang="fi-FI" altLang="fi-FI" sz="2400" b="1" dirty="0" err="1">
                <a:solidFill>
                  <a:schemeClr val="accent6">
                    <a:lumMod val="50000"/>
                  </a:schemeClr>
                </a:solidFill>
                <a:latin typeface="+mn-lt"/>
                <a:ea typeface="MS PGothic" pitchFamily="34" charset="-128"/>
              </a:rPr>
              <a:t>Administration</a:t>
            </a:r>
            <a:r>
              <a:rPr lang="fi-FI" altLang="fi-FI" sz="2400" b="1" dirty="0">
                <a:solidFill>
                  <a:schemeClr val="accent6">
                    <a:lumMod val="50000"/>
                  </a:schemeClr>
                </a:solidFill>
                <a:latin typeface="+mn-lt"/>
                <a:ea typeface="MS PGothic" pitchFamily="34" charset="-128"/>
              </a:rPr>
              <a:t> of Basic and Upper </a:t>
            </a:r>
            <a:r>
              <a:rPr lang="fi-FI" altLang="fi-FI" sz="2400" b="1" dirty="0" err="1">
                <a:solidFill>
                  <a:schemeClr val="accent6">
                    <a:lumMod val="50000"/>
                  </a:schemeClr>
                </a:solidFill>
                <a:latin typeface="+mn-lt"/>
                <a:ea typeface="MS PGothic" pitchFamily="34" charset="-128"/>
              </a:rPr>
              <a:t>Secondary</a:t>
            </a:r>
            <a:r>
              <a:rPr lang="fi-FI" altLang="fi-FI" sz="2400" b="1" dirty="0">
                <a:solidFill>
                  <a:schemeClr val="accent6">
                    <a:lumMod val="50000"/>
                  </a:schemeClr>
                </a:solidFill>
                <a:latin typeface="+mn-lt"/>
                <a:ea typeface="MS PGothic" pitchFamily="34" charset="-128"/>
              </a:rPr>
              <a:t> </a:t>
            </a:r>
            <a:r>
              <a:rPr lang="fi-FI" altLang="fi-FI" sz="2400" b="1" dirty="0" err="1">
                <a:solidFill>
                  <a:schemeClr val="accent6">
                    <a:lumMod val="50000"/>
                  </a:schemeClr>
                </a:solidFill>
                <a:latin typeface="+mn-lt"/>
                <a:ea typeface="MS PGothic" pitchFamily="34" charset="-128"/>
              </a:rPr>
              <a:t>Education</a:t>
            </a:r>
            <a:r>
              <a:rPr lang="fi-FI" altLang="fi-FI" sz="2400" b="1" dirty="0">
                <a:solidFill>
                  <a:schemeClr val="accent6">
                    <a:lumMod val="50000"/>
                  </a:schemeClr>
                </a:solidFill>
                <a:latin typeface="+mn-lt"/>
                <a:ea typeface="MS PGothic" pitchFamily="34" charset="-128"/>
              </a:rPr>
              <a:t> in Finland</a:t>
            </a:r>
          </a:p>
        </p:txBody>
      </p:sp>
      <p:sp>
        <p:nvSpPr>
          <p:cNvPr id="11267" name="Rectangle 3"/>
          <p:cNvSpPr>
            <a:spLocks noChangeArrowheads="1"/>
          </p:cNvSpPr>
          <p:nvPr/>
        </p:nvSpPr>
        <p:spPr bwMode="auto">
          <a:xfrm>
            <a:off x="3152432" y="1195134"/>
            <a:ext cx="2769642" cy="64770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34" charset="0"/>
              </a:defRPr>
            </a:lvl2pPr>
            <a:lvl3pPr marL="1143000" indent="-228600" eaLnBrk="0" hangingPunct="0">
              <a:spcBef>
                <a:spcPct val="20000"/>
              </a:spcBef>
              <a:buChar char="•"/>
              <a:defRPr sz="1600">
                <a:solidFill>
                  <a:srgbClr val="000000"/>
                </a:solidFill>
                <a:latin typeface="Akzidenz Grotesk BE" pitchFamily="34" charset="0"/>
              </a:defRPr>
            </a:lvl3pPr>
            <a:lvl4pPr marL="1600200" indent="-228600" eaLnBrk="0" hangingPunct="0">
              <a:spcBef>
                <a:spcPct val="20000"/>
              </a:spcBef>
              <a:buChar char="–"/>
              <a:defRPr sz="1600">
                <a:solidFill>
                  <a:srgbClr val="000000"/>
                </a:solidFill>
                <a:latin typeface="Akzidenz Grotesk BE" pitchFamily="34" charset="0"/>
              </a:defRPr>
            </a:lvl4pPr>
            <a:lvl5pPr marL="2057400" indent="-228600" eaLnBrk="0" hangingPunct="0">
              <a:spcBef>
                <a:spcPct val="20000"/>
              </a:spcBef>
              <a:buChar char="»"/>
              <a:defRPr sz="1600">
                <a:solidFill>
                  <a:srgbClr val="000000"/>
                </a:solidFill>
                <a:latin typeface="Akzidenz Grotesk BE" pitchFamily="34" charset="0"/>
              </a:defRPr>
            </a:lvl5pPr>
            <a:lvl6pPr marL="2514600" indent="-228600" eaLnBrk="0" fontAlgn="base" hangingPunct="0">
              <a:spcBef>
                <a:spcPct val="20000"/>
              </a:spcBef>
              <a:spcAft>
                <a:spcPct val="0"/>
              </a:spcAft>
              <a:buChar char="»"/>
              <a:defRPr sz="1600">
                <a:solidFill>
                  <a:srgbClr val="000000"/>
                </a:solidFill>
                <a:latin typeface="Akzidenz Grotesk BE" pitchFamily="34" charset="0"/>
              </a:defRPr>
            </a:lvl6pPr>
            <a:lvl7pPr marL="2971800" indent="-228600" eaLnBrk="0" fontAlgn="base" hangingPunct="0">
              <a:spcBef>
                <a:spcPct val="20000"/>
              </a:spcBef>
              <a:spcAft>
                <a:spcPct val="0"/>
              </a:spcAft>
              <a:buChar char="»"/>
              <a:defRPr sz="1600">
                <a:solidFill>
                  <a:srgbClr val="000000"/>
                </a:solidFill>
                <a:latin typeface="Akzidenz Grotesk BE" pitchFamily="34" charset="0"/>
              </a:defRPr>
            </a:lvl7pPr>
            <a:lvl8pPr marL="3429000" indent="-228600" eaLnBrk="0" fontAlgn="base" hangingPunct="0">
              <a:spcBef>
                <a:spcPct val="20000"/>
              </a:spcBef>
              <a:spcAft>
                <a:spcPct val="0"/>
              </a:spcAft>
              <a:buChar char="»"/>
              <a:defRPr sz="1600">
                <a:solidFill>
                  <a:srgbClr val="000000"/>
                </a:solidFill>
                <a:latin typeface="Akzidenz Grotesk BE" pitchFamily="34" charset="0"/>
              </a:defRPr>
            </a:lvl8pPr>
            <a:lvl9pPr marL="3886200" indent="-228600" eaLnBrk="0" fontAlgn="base" hangingPunct="0">
              <a:spcBef>
                <a:spcPct val="20000"/>
              </a:spcBef>
              <a:spcAft>
                <a:spcPct val="0"/>
              </a:spcAft>
              <a:buChar char="»"/>
              <a:defRPr sz="1600">
                <a:solidFill>
                  <a:srgbClr val="000000"/>
                </a:solidFill>
                <a:latin typeface="Akzidenz Grotesk BE" pitchFamily="34" charset="0"/>
              </a:defRPr>
            </a:lvl9pPr>
          </a:lstStyle>
          <a:p>
            <a:pPr algn="ctr" eaLnBrk="1" hangingPunct="1">
              <a:spcBef>
                <a:spcPct val="0"/>
              </a:spcBef>
              <a:buFontTx/>
              <a:buNone/>
              <a:defRPr/>
            </a:pPr>
            <a:r>
              <a:rPr lang="fi-FI" altLang="fi-FI" sz="1600" b="1" dirty="0" err="1">
                <a:solidFill>
                  <a:schemeClr val="tx1">
                    <a:lumMod val="75000"/>
                    <a:lumOff val="25000"/>
                  </a:schemeClr>
                </a:solidFill>
                <a:latin typeface="Arial" pitchFamily="34" charset="0"/>
              </a:rPr>
              <a:t>President</a:t>
            </a:r>
            <a:r>
              <a:rPr lang="fi-FI" altLang="fi-FI" sz="1600" b="1" dirty="0">
                <a:solidFill>
                  <a:schemeClr val="tx1">
                    <a:lumMod val="75000"/>
                    <a:lumOff val="25000"/>
                  </a:schemeClr>
                </a:solidFill>
                <a:latin typeface="Arial" pitchFamily="34" charset="0"/>
              </a:rPr>
              <a:t> of the </a:t>
            </a:r>
            <a:r>
              <a:rPr lang="fi-FI" altLang="fi-FI" sz="1600" b="1" dirty="0" err="1">
                <a:solidFill>
                  <a:schemeClr val="tx1">
                    <a:lumMod val="75000"/>
                    <a:lumOff val="25000"/>
                  </a:schemeClr>
                </a:solidFill>
                <a:latin typeface="Arial" pitchFamily="34" charset="0"/>
              </a:rPr>
              <a:t>Republic</a:t>
            </a:r>
            <a:endParaRPr lang="fi-FI" altLang="fi-FI" sz="1600" b="1" dirty="0">
              <a:solidFill>
                <a:schemeClr val="tx1">
                  <a:lumMod val="75000"/>
                  <a:lumOff val="25000"/>
                </a:schemeClr>
              </a:solidFill>
              <a:latin typeface="Arial" pitchFamily="34" charset="0"/>
            </a:endParaRPr>
          </a:p>
        </p:txBody>
      </p:sp>
      <p:sp>
        <p:nvSpPr>
          <p:cNvPr id="11268" name="AutoShape 4"/>
          <p:cNvSpPr>
            <a:spLocks noChangeArrowheads="1"/>
          </p:cNvSpPr>
          <p:nvPr/>
        </p:nvSpPr>
        <p:spPr bwMode="auto">
          <a:xfrm>
            <a:off x="4337749" y="1987296"/>
            <a:ext cx="3744912" cy="649288"/>
          </a:xfrm>
          <a:prstGeom prst="flowChartAlternateProcess">
            <a:avLst/>
          </a:prstGeom>
          <a:solidFill>
            <a:schemeClr val="accent6">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34" charset="0"/>
              </a:defRPr>
            </a:lvl2pPr>
            <a:lvl3pPr marL="1143000" indent="-228600" eaLnBrk="0" hangingPunct="0">
              <a:spcBef>
                <a:spcPct val="20000"/>
              </a:spcBef>
              <a:buChar char="•"/>
              <a:defRPr sz="1600">
                <a:solidFill>
                  <a:srgbClr val="000000"/>
                </a:solidFill>
                <a:latin typeface="Akzidenz Grotesk BE" pitchFamily="34" charset="0"/>
              </a:defRPr>
            </a:lvl3pPr>
            <a:lvl4pPr marL="1600200" indent="-228600" eaLnBrk="0" hangingPunct="0">
              <a:spcBef>
                <a:spcPct val="20000"/>
              </a:spcBef>
              <a:buChar char="–"/>
              <a:defRPr sz="1600">
                <a:solidFill>
                  <a:srgbClr val="000000"/>
                </a:solidFill>
                <a:latin typeface="Akzidenz Grotesk BE" pitchFamily="34" charset="0"/>
              </a:defRPr>
            </a:lvl4pPr>
            <a:lvl5pPr marL="2057400" indent="-228600" eaLnBrk="0" hangingPunct="0">
              <a:spcBef>
                <a:spcPct val="20000"/>
              </a:spcBef>
              <a:buChar char="»"/>
              <a:defRPr sz="1600">
                <a:solidFill>
                  <a:srgbClr val="000000"/>
                </a:solidFill>
                <a:latin typeface="Akzidenz Grotesk BE" pitchFamily="34" charset="0"/>
              </a:defRPr>
            </a:lvl5pPr>
            <a:lvl6pPr marL="2514600" indent="-228600" eaLnBrk="0" fontAlgn="base" hangingPunct="0">
              <a:spcBef>
                <a:spcPct val="20000"/>
              </a:spcBef>
              <a:spcAft>
                <a:spcPct val="0"/>
              </a:spcAft>
              <a:buChar char="»"/>
              <a:defRPr sz="1600">
                <a:solidFill>
                  <a:srgbClr val="000000"/>
                </a:solidFill>
                <a:latin typeface="Akzidenz Grotesk BE" pitchFamily="34" charset="0"/>
              </a:defRPr>
            </a:lvl6pPr>
            <a:lvl7pPr marL="2971800" indent="-228600" eaLnBrk="0" fontAlgn="base" hangingPunct="0">
              <a:spcBef>
                <a:spcPct val="20000"/>
              </a:spcBef>
              <a:spcAft>
                <a:spcPct val="0"/>
              </a:spcAft>
              <a:buChar char="»"/>
              <a:defRPr sz="1600">
                <a:solidFill>
                  <a:srgbClr val="000000"/>
                </a:solidFill>
                <a:latin typeface="Akzidenz Grotesk BE" pitchFamily="34" charset="0"/>
              </a:defRPr>
            </a:lvl7pPr>
            <a:lvl8pPr marL="3429000" indent="-228600" eaLnBrk="0" fontAlgn="base" hangingPunct="0">
              <a:spcBef>
                <a:spcPct val="20000"/>
              </a:spcBef>
              <a:spcAft>
                <a:spcPct val="0"/>
              </a:spcAft>
              <a:buChar char="»"/>
              <a:defRPr sz="1600">
                <a:solidFill>
                  <a:srgbClr val="000000"/>
                </a:solidFill>
                <a:latin typeface="Akzidenz Grotesk BE" pitchFamily="34" charset="0"/>
              </a:defRPr>
            </a:lvl8pPr>
            <a:lvl9pPr marL="3886200" indent="-228600" eaLnBrk="0" fontAlgn="base" hangingPunct="0">
              <a:spcBef>
                <a:spcPct val="20000"/>
              </a:spcBef>
              <a:spcAft>
                <a:spcPct val="0"/>
              </a:spcAft>
              <a:buChar char="»"/>
              <a:defRPr sz="1600">
                <a:solidFill>
                  <a:srgbClr val="000000"/>
                </a:solidFill>
                <a:latin typeface="Akzidenz Grotesk BE" pitchFamily="34" charset="0"/>
              </a:defRPr>
            </a:lvl9pPr>
          </a:lstStyle>
          <a:p>
            <a:pPr algn="ctr" eaLnBrk="1" hangingPunct="1">
              <a:spcBef>
                <a:spcPct val="0"/>
              </a:spcBef>
              <a:buFontTx/>
              <a:buNone/>
              <a:defRPr/>
            </a:pPr>
            <a:r>
              <a:rPr lang="fi-FI" altLang="fi-FI" sz="1800" b="1" dirty="0">
                <a:solidFill>
                  <a:schemeClr val="tx1">
                    <a:lumMod val="65000"/>
                    <a:lumOff val="35000"/>
                  </a:schemeClr>
                </a:solidFill>
                <a:latin typeface="Arial" pitchFamily="34" charset="0"/>
              </a:rPr>
              <a:t>GOVERNMENT</a:t>
            </a:r>
          </a:p>
        </p:txBody>
      </p:sp>
      <p:sp>
        <p:nvSpPr>
          <p:cNvPr id="11269" name="Rectangle 5"/>
          <p:cNvSpPr>
            <a:spLocks noChangeArrowheads="1"/>
          </p:cNvSpPr>
          <p:nvPr/>
        </p:nvSpPr>
        <p:spPr bwMode="auto">
          <a:xfrm>
            <a:off x="6345936" y="1193547"/>
            <a:ext cx="2711152" cy="64928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34" charset="0"/>
              </a:defRPr>
            </a:lvl2pPr>
            <a:lvl3pPr marL="1143000" indent="-228600" eaLnBrk="0" hangingPunct="0">
              <a:spcBef>
                <a:spcPct val="20000"/>
              </a:spcBef>
              <a:buChar char="•"/>
              <a:defRPr sz="1600">
                <a:solidFill>
                  <a:srgbClr val="000000"/>
                </a:solidFill>
                <a:latin typeface="Akzidenz Grotesk BE" pitchFamily="34" charset="0"/>
              </a:defRPr>
            </a:lvl3pPr>
            <a:lvl4pPr marL="1600200" indent="-228600" eaLnBrk="0" hangingPunct="0">
              <a:spcBef>
                <a:spcPct val="20000"/>
              </a:spcBef>
              <a:buChar char="–"/>
              <a:defRPr sz="1600">
                <a:solidFill>
                  <a:srgbClr val="000000"/>
                </a:solidFill>
                <a:latin typeface="Akzidenz Grotesk BE" pitchFamily="34" charset="0"/>
              </a:defRPr>
            </a:lvl4pPr>
            <a:lvl5pPr marL="2057400" indent="-228600" eaLnBrk="0" hangingPunct="0">
              <a:spcBef>
                <a:spcPct val="20000"/>
              </a:spcBef>
              <a:buChar char="»"/>
              <a:defRPr sz="1600">
                <a:solidFill>
                  <a:srgbClr val="000000"/>
                </a:solidFill>
                <a:latin typeface="Akzidenz Grotesk BE" pitchFamily="34" charset="0"/>
              </a:defRPr>
            </a:lvl5pPr>
            <a:lvl6pPr marL="2514600" indent="-228600" eaLnBrk="0" fontAlgn="base" hangingPunct="0">
              <a:spcBef>
                <a:spcPct val="20000"/>
              </a:spcBef>
              <a:spcAft>
                <a:spcPct val="0"/>
              </a:spcAft>
              <a:buChar char="»"/>
              <a:defRPr sz="1600">
                <a:solidFill>
                  <a:srgbClr val="000000"/>
                </a:solidFill>
                <a:latin typeface="Akzidenz Grotesk BE" pitchFamily="34" charset="0"/>
              </a:defRPr>
            </a:lvl6pPr>
            <a:lvl7pPr marL="2971800" indent="-228600" eaLnBrk="0" fontAlgn="base" hangingPunct="0">
              <a:spcBef>
                <a:spcPct val="20000"/>
              </a:spcBef>
              <a:spcAft>
                <a:spcPct val="0"/>
              </a:spcAft>
              <a:buChar char="»"/>
              <a:defRPr sz="1600">
                <a:solidFill>
                  <a:srgbClr val="000000"/>
                </a:solidFill>
                <a:latin typeface="Akzidenz Grotesk BE" pitchFamily="34" charset="0"/>
              </a:defRPr>
            </a:lvl7pPr>
            <a:lvl8pPr marL="3429000" indent="-228600" eaLnBrk="0" fontAlgn="base" hangingPunct="0">
              <a:spcBef>
                <a:spcPct val="20000"/>
              </a:spcBef>
              <a:spcAft>
                <a:spcPct val="0"/>
              </a:spcAft>
              <a:buChar char="»"/>
              <a:defRPr sz="1600">
                <a:solidFill>
                  <a:srgbClr val="000000"/>
                </a:solidFill>
                <a:latin typeface="Akzidenz Grotesk BE" pitchFamily="34" charset="0"/>
              </a:defRPr>
            </a:lvl8pPr>
            <a:lvl9pPr marL="3886200" indent="-228600" eaLnBrk="0" fontAlgn="base" hangingPunct="0">
              <a:spcBef>
                <a:spcPct val="20000"/>
              </a:spcBef>
              <a:spcAft>
                <a:spcPct val="0"/>
              </a:spcAft>
              <a:buChar char="»"/>
              <a:defRPr sz="1600">
                <a:solidFill>
                  <a:srgbClr val="000000"/>
                </a:solidFill>
                <a:latin typeface="Akzidenz Grotesk BE" pitchFamily="34" charset="0"/>
              </a:defRPr>
            </a:lvl9pPr>
          </a:lstStyle>
          <a:p>
            <a:pPr algn="ctr" eaLnBrk="1" hangingPunct="1">
              <a:spcBef>
                <a:spcPct val="0"/>
              </a:spcBef>
              <a:buFontTx/>
              <a:buNone/>
              <a:defRPr/>
            </a:pPr>
            <a:r>
              <a:rPr lang="fi-FI" altLang="fi-FI" sz="1600" b="1" dirty="0" err="1">
                <a:solidFill>
                  <a:schemeClr val="tx1">
                    <a:lumMod val="75000"/>
                    <a:lumOff val="25000"/>
                  </a:schemeClr>
                </a:solidFill>
                <a:latin typeface="Arial" pitchFamily="34" charset="0"/>
              </a:rPr>
              <a:t>Parliament</a:t>
            </a:r>
            <a:endParaRPr lang="fi-FI" altLang="fi-FI" sz="1600" b="1" dirty="0">
              <a:solidFill>
                <a:schemeClr val="tx1">
                  <a:lumMod val="75000"/>
                  <a:lumOff val="25000"/>
                </a:schemeClr>
              </a:solidFill>
              <a:latin typeface="Arial" pitchFamily="34" charset="0"/>
            </a:endParaRPr>
          </a:p>
        </p:txBody>
      </p:sp>
      <p:sp>
        <p:nvSpPr>
          <p:cNvPr id="11270" name="AutoShape 6"/>
          <p:cNvSpPr>
            <a:spLocks noChangeArrowheads="1"/>
          </p:cNvSpPr>
          <p:nvPr/>
        </p:nvSpPr>
        <p:spPr bwMode="auto">
          <a:xfrm>
            <a:off x="4337749" y="2779460"/>
            <a:ext cx="3744912" cy="720725"/>
          </a:xfrm>
          <a:prstGeom prst="flowChartAlternateProcess">
            <a:avLst/>
          </a:prstGeom>
          <a:solidFill>
            <a:schemeClr val="accent6">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34" charset="0"/>
              </a:defRPr>
            </a:lvl2pPr>
            <a:lvl3pPr marL="1143000" indent="-228600" eaLnBrk="0" hangingPunct="0">
              <a:spcBef>
                <a:spcPct val="20000"/>
              </a:spcBef>
              <a:buChar char="•"/>
              <a:defRPr sz="1600">
                <a:solidFill>
                  <a:srgbClr val="000000"/>
                </a:solidFill>
                <a:latin typeface="Akzidenz Grotesk BE" pitchFamily="34" charset="0"/>
              </a:defRPr>
            </a:lvl3pPr>
            <a:lvl4pPr marL="1600200" indent="-228600" eaLnBrk="0" hangingPunct="0">
              <a:spcBef>
                <a:spcPct val="20000"/>
              </a:spcBef>
              <a:buChar char="–"/>
              <a:defRPr sz="1600">
                <a:solidFill>
                  <a:srgbClr val="000000"/>
                </a:solidFill>
                <a:latin typeface="Akzidenz Grotesk BE" pitchFamily="34" charset="0"/>
              </a:defRPr>
            </a:lvl4pPr>
            <a:lvl5pPr marL="2057400" indent="-228600" eaLnBrk="0" hangingPunct="0">
              <a:spcBef>
                <a:spcPct val="20000"/>
              </a:spcBef>
              <a:buChar char="»"/>
              <a:defRPr sz="1600">
                <a:solidFill>
                  <a:srgbClr val="000000"/>
                </a:solidFill>
                <a:latin typeface="Akzidenz Grotesk BE" pitchFamily="34" charset="0"/>
              </a:defRPr>
            </a:lvl5pPr>
            <a:lvl6pPr marL="2514600" indent="-228600" eaLnBrk="0" fontAlgn="base" hangingPunct="0">
              <a:spcBef>
                <a:spcPct val="20000"/>
              </a:spcBef>
              <a:spcAft>
                <a:spcPct val="0"/>
              </a:spcAft>
              <a:buChar char="»"/>
              <a:defRPr sz="1600">
                <a:solidFill>
                  <a:srgbClr val="000000"/>
                </a:solidFill>
                <a:latin typeface="Akzidenz Grotesk BE" pitchFamily="34" charset="0"/>
              </a:defRPr>
            </a:lvl6pPr>
            <a:lvl7pPr marL="2971800" indent="-228600" eaLnBrk="0" fontAlgn="base" hangingPunct="0">
              <a:spcBef>
                <a:spcPct val="20000"/>
              </a:spcBef>
              <a:spcAft>
                <a:spcPct val="0"/>
              </a:spcAft>
              <a:buChar char="»"/>
              <a:defRPr sz="1600">
                <a:solidFill>
                  <a:srgbClr val="000000"/>
                </a:solidFill>
                <a:latin typeface="Akzidenz Grotesk BE" pitchFamily="34" charset="0"/>
              </a:defRPr>
            </a:lvl7pPr>
            <a:lvl8pPr marL="3429000" indent="-228600" eaLnBrk="0" fontAlgn="base" hangingPunct="0">
              <a:spcBef>
                <a:spcPct val="20000"/>
              </a:spcBef>
              <a:spcAft>
                <a:spcPct val="0"/>
              </a:spcAft>
              <a:buChar char="»"/>
              <a:defRPr sz="1600">
                <a:solidFill>
                  <a:srgbClr val="000000"/>
                </a:solidFill>
                <a:latin typeface="Akzidenz Grotesk BE" pitchFamily="34" charset="0"/>
              </a:defRPr>
            </a:lvl8pPr>
            <a:lvl9pPr marL="3886200" indent="-228600" eaLnBrk="0" fontAlgn="base" hangingPunct="0">
              <a:spcBef>
                <a:spcPct val="20000"/>
              </a:spcBef>
              <a:spcAft>
                <a:spcPct val="0"/>
              </a:spcAft>
              <a:buChar char="»"/>
              <a:defRPr sz="1600">
                <a:solidFill>
                  <a:srgbClr val="000000"/>
                </a:solidFill>
                <a:latin typeface="Akzidenz Grotesk BE" pitchFamily="34" charset="0"/>
              </a:defRPr>
            </a:lvl9pPr>
          </a:lstStyle>
          <a:p>
            <a:pPr algn="ctr" eaLnBrk="1" hangingPunct="1">
              <a:spcBef>
                <a:spcPct val="0"/>
              </a:spcBef>
              <a:buFontTx/>
              <a:buNone/>
              <a:defRPr/>
            </a:pPr>
            <a:r>
              <a:rPr lang="fi-FI" altLang="fi-FI" sz="1800" b="1" dirty="0" err="1">
                <a:solidFill>
                  <a:schemeClr val="tx1">
                    <a:lumMod val="65000"/>
                    <a:lumOff val="35000"/>
                  </a:schemeClr>
                </a:solidFill>
                <a:latin typeface="Arial" pitchFamily="34" charset="0"/>
              </a:rPr>
              <a:t>Ministry</a:t>
            </a:r>
            <a:r>
              <a:rPr lang="fi-FI" altLang="fi-FI" sz="1800" b="1" dirty="0">
                <a:solidFill>
                  <a:schemeClr val="tx1">
                    <a:lumMod val="65000"/>
                    <a:lumOff val="35000"/>
                  </a:schemeClr>
                </a:solidFill>
                <a:latin typeface="Arial" pitchFamily="34" charset="0"/>
              </a:rPr>
              <a:t> of </a:t>
            </a:r>
            <a:r>
              <a:rPr lang="fi-FI" altLang="fi-FI" sz="1800" b="1" dirty="0" err="1">
                <a:solidFill>
                  <a:schemeClr val="tx1">
                    <a:lumMod val="65000"/>
                    <a:lumOff val="35000"/>
                  </a:schemeClr>
                </a:solidFill>
                <a:latin typeface="Arial" pitchFamily="34" charset="0"/>
              </a:rPr>
              <a:t>Education</a:t>
            </a:r>
            <a:r>
              <a:rPr lang="fi-FI" altLang="fi-FI" sz="1800" b="1" dirty="0">
                <a:solidFill>
                  <a:schemeClr val="tx1">
                    <a:lumMod val="65000"/>
                    <a:lumOff val="35000"/>
                  </a:schemeClr>
                </a:solidFill>
                <a:latin typeface="Arial" pitchFamily="34" charset="0"/>
              </a:rPr>
              <a:t> and </a:t>
            </a:r>
          </a:p>
          <a:p>
            <a:pPr algn="ctr" eaLnBrk="1" hangingPunct="1">
              <a:spcBef>
                <a:spcPct val="0"/>
              </a:spcBef>
              <a:buFontTx/>
              <a:buNone/>
              <a:defRPr/>
            </a:pPr>
            <a:r>
              <a:rPr lang="fi-FI" altLang="fi-FI" sz="1800" b="1" dirty="0">
                <a:solidFill>
                  <a:schemeClr val="tx1">
                    <a:lumMod val="65000"/>
                    <a:lumOff val="35000"/>
                  </a:schemeClr>
                </a:solidFill>
                <a:latin typeface="Arial" pitchFamily="34" charset="0"/>
              </a:rPr>
              <a:t>Culture</a:t>
            </a:r>
          </a:p>
        </p:txBody>
      </p:sp>
      <p:sp>
        <p:nvSpPr>
          <p:cNvPr id="5127" name="AutoShape 7"/>
          <p:cNvSpPr>
            <a:spLocks noChangeArrowheads="1"/>
          </p:cNvSpPr>
          <p:nvPr/>
        </p:nvSpPr>
        <p:spPr bwMode="auto">
          <a:xfrm>
            <a:off x="4194875" y="3716085"/>
            <a:ext cx="3887787" cy="649287"/>
          </a:xfrm>
          <a:prstGeom prst="flowChartAlternateProcess">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kzidenz Grotesk BE Md"/>
              </a:defRPr>
            </a:lvl1pPr>
            <a:lvl2pPr marL="742950" indent="-285750" eaLnBrk="0" hangingPunct="0">
              <a:spcBef>
                <a:spcPct val="20000"/>
              </a:spcBef>
              <a:buChar char="–"/>
              <a:defRPr sz="1600">
                <a:solidFill>
                  <a:srgbClr val="000000"/>
                </a:solidFill>
                <a:latin typeface="Akzidenz Grotesk BE"/>
              </a:defRPr>
            </a:lvl2pPr>
            <a:lvl3pPr marL="1143000" indent="-228600" eaLnBrk="0" hangingPunct="0">
              <a:spcBef>
                <a:spcPct val="20000"/>
              </a:spcBef>
              <a:buChar char="•"/>
              <a:defRPr sz="1600">
                <a:solidFill>
                  <a:srgbClr val="000000"/>
                </a:solidFill>
                <a:latin typeface="Akzidenz Grotesk BE"/>
              </a:defRPr>
            </a:lvl3pPr>
            <a:lvl4pPr marL="1600200" indent="-228600" eaLnBrk="0" hangingPunct="0">
              <a:spcBef>
                <a:spcPct val="20000"/>
              </a:spcBef>
              <a:buChar char="–"/>
              <a:defRPr sz="1600">
                <a:solidFill>
                  <a:srgbClr val="000000"/>
                </a:solidFill>
                <a:latin typeface="Akzidenz Grotesk BE"/>
              </a:defRPr>
            </a:lvl4pPr>
            <a:lvl5pPr marL="2057400" indent="-228600" eaLnBrk="0" hangingPunct="0">
              <a:spcBef>
                <a:spcPct val="20000"/>
              </a:spcBef>
              <a:buChar char="»"/>
              <a:defRPr sz="1600">
                <a:solidFill>
                  <a:srgbClr val="000000"/>
                </a:solidFill>
                <a:latin typeface="Akzidenz Grotesk BE"/>
              </a:defRPr>
            </a:lvl5pPr>
            <a:lvl6pPr marL="2514600" indent="-228600" eaLnBrk="0" fontAlgn="base" hangingPunct="0">
              <a:spcBef>
                <a:spcPct val="20000"/>
              </a:spcBef>
              <a:spcAft>
                <a:spcPct val="0"/>
              </a:spcAft>
              <a:buChar char="»"/>
              <a:defRPr sz="1600">
                <a:solidFill>
                  <a:srgbClr val="000000"/>
                </a:solidFill>
                <a:latin typeface="Akzidenz Grotesk BE"/>
              </a:defRPr>
            </a:lvl6pPr>
            <a:lvl7pPr marL="2971800" indent="-228600" eaLnBrk="0" fontAlgn="base" hangingPunct="0">
              <a:spcBef>
                <a:spcPct val="20000"/>
              </a:spcBef>
              <a:spcAft>
                <a:spcPct val="0"/>
              </a:spcAft>
              <a:buChar char="»"/>
              <a:defRPr sz="1600">
                <a:solidFill>
                  <a:srgbClr val="000000"/>
                </a:solidFill>
                <a:latin typeface="Akzidenz Grotesk BE"/>
              </a:defRPr>
            </a:lvl7pPr>
            <a:lvl8pPr marL="3429000" indent="-228600" eaLnBrk="0" fontAlgn="base" hangingPunct="0">
              <a:spcBef>
                <a:spcPct val="20000"/>
              </a:spcBef>
              <a:spcAft>
                <a:spcPct val="0"/>
              </a:spcAft>
              <a:buChar char="»"/>
              <a:defRPr sz="1600">
                <a:solidFill>
                  <a:srgbClr val="000000"/>
                </a:solidFill>
                <a:latin typeface="Akzidenz Grotesk BE"/>
              </a:defRPr>
            </a:lvl8pPr>
            <a:lvl9pPr marL="3886200" indent="-228600" eaLnBrk="0" fontAlgn="base" hangingPunct="0">
              <a:spcBef>
                <a:spcPct val="20000"/>
              </a:spcBef>
              <a:spcAft>
                <a:spcPct val="0"/>
              </a:spcAft>
              <a:buChar char="»"/>
              <a:defRPr sz="1600">
                <a:solidFill>
                  <a:srgbClr val="000000"/>
                </a:solidFill>
                <a:latin typeface="Akzidenz Grotesk BE"/>
              </a:defRPr>
            </a:lvl9pPr>
          </a:lstStyle>
          <a:p>
            <a:pPr algn="ctr" eaLnBrk="1" hangingPunct="1">
              <a:spcBef>
                <a:spcPct val="0"/>
              </a:spcBef>
              <a:buFontTx/>
              <a:buNone/>
            </a:pPr>
            <a:r>
              <a:rPr lang="fi-FI" altLang="fi-FI" sz="1400">
                <a:latin typeface="Arial" pitchFamily="34" charset="0"/>
              </a:rPr>
              <a:t>Local Authorities and Joint Municipal Authorities</a:t>
            </a:r>
          </a:p>
          <a:p>
            <a:pPr algn="ctr" eaLnBrk="1" hangingPunct="1">
              <a:spcBef>
                <a:spcPct val="0"/>
              </a:spcBef>
              <a:buFontTx/>
              <a:buNone/>
            </a:pPr>
            <a:r>
              <a:rPr lang="fi-FI" altLang="fi-FI" sz="1200">
                <a:latin typeface="Arial" pitchFamily="34" charset="0"/>
              </a:rPr>
              <a:t>(Schools and other Educational Institutions)</a:t>
            </a:r>
          </a:p>
        </p:txBody>
      </p:sp>
      <p:sp>
        <p:nvSpPr>
          <p:cNvPr id="5128" name="AutoShape 8"/>
          <p:cNvSpPr>
            <a:spLocks noChangeArrowheads="1"/>
          </p:cNvSpPr>
          <p:nvPr/>
        </p:nvSpPr>
        <p:spPr bwMode="auto">
          <a:xfrm>
            <a:off x="4337749" y="4651121"/>
            <a:ext cx="3744912" cy="649288"/>
          </a:xfrm>
          <a:prstGeom prst="flowChartAlternateProcess">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kzidenz Grotesk BE Md"/>
              </a:defRPr>
            </a:lvl1pPr>
            <a:lvl2pPr marL="742950" indent="-285750" eaLnBrk="0" hangingPunct="0">
              <a:spcBef>
                <a:spcPct val="20000"/>
              </a:spcBef>
              <a:buChar char="–"/>
              <a:defRPr sz="1600">
                <a:solidFill>
                  <a:srgbClr val="000000"/>
                </a:solidFill>
                <a:latin typeface="Akzidenz Grotesk BE"/>
              </a:defRPr>
            </a:lvl2pPr>
            <a:lvl3pPr marL="1143000" indent="-228600" eaLnBrk="0" hangingPunct="0">
              <a:spcBef>
                <a:spcPct val="20000"/>
              </a:spcBef>
              <a:buChar char="•"/>
              <a:defRPr sz="1600">
                <a:solidFill>
                  <a:srgbClr val="000000"/>
                </a:solidFill>
                <a:latin typeface="Akzidenz Grotesk BE"/>
              </a:defRPr>
            </a:lvl3pPr>
            <a:lvl4pPr marL="1600200" indent="-228600" eaLnBrk="0" hangingPunct="0">
              <a:spcBef>
                <a:spcPct val="20000"/>
              </a:spcBef>
              <a:buChar char="–"/>
              <a:defRPr sz="1600">
                <a:solidFill>
                  <a:srgbClr val="000000"/>
                </a:solidFill>
                <a:latin typeface="Akzidenz Grotesk BE"/>
              </a:defRPr>
            </a:lvl4pPr>
            <a:lvl5pPr marL="2057400" indent="-228600" eaLnBrk="0" hangingPunct="0">
              <a:spcBef>
                <a:spcPct val="20000"/>
              </a:spcBef>
              <a:buChar char="»"/>
              <a:defRPr sz="1600">
                <a:solidFill>
                  <a:srgbClr val="000000"/>
                </a:solidFill>
                <a:latin typeface="Akzidenz Grotesk BE"/>
              </a:defRPr>
            </a:lvl5pPr>
            <a:lvl6pPr marL="2514600" indent="-228600" eaLnBrk="0" fontAlgn="base" hangingPunct="0">
              <a:spcBef>
                <a:spcPct val="20000"/>
              </a:spcBef>
              <a:spcAft>
                <a:spcPct val="0"/>
              </a:spcAft>
              <a:buChar char="»"/>
              <a:defRPr sz="1600">
                <a:solidFill>
                  <a:srgbClr val="000000"/>
                </a:solidFill>
                <a:latin typeface="Akzidenz Grotesk BE"/>
              </a:defRPr>
            </a:lvl6pPr>
            <a:lvl7pPr marL="2971800" indent="-228600" eaLnBrk="0" fontAlgn="base" hangingPunct="0">
              <a:spcBef>
                <a:spcPct val="20000"/>
              </a:spcBef>
              <a:spcAft>
                <a:spcPct val="0"/>
              </a:spcAft>
              <a:buChar char="»"/>
              <a:defRPr sz="1600">
                <a:solidFill>
                  <a:srgbClr val="000000"/>
                </a:solidFill>
                <a:latin typeface="Akzidenz Grotesk BE"/>
              </a:defRPr>
            </a:lvl7pPr>
            <a:lvl8pPr marL="3429000" indent="-228600" eaLnBrk="0" fontAlgn="base" hangingPunct="0">
              <a:spcBef>
                <a:spcPct val="20000"/>
              </a:spcBef>
              <a:spcAft>
                <a:spcPct val="0"/>
              </a:spcAft>
              <a:buChar char="»"/>
              <a:defRPr sz="1600">
                <a:solidFill>
                  <a:srgbClr val="000000"/>
                </a:solidFill>
                <a:latin typeface="Akzidenz Grotesk BE"/>
              </a:defRPr>
            </a:lvl8pPr>
            <a:lvl9pPr marL="3886200" indent="-228600" eaLnBrk="0" fontAlgn="base" hangingPunct="0">
              <a:spcBef>
                <a:spcPct val="20000"/>
              </a:spcBef>
              <a:spcAft>
                <a:spcPct val="0"/>
              </a:spcAft>
              <a:buChar char="»"/>
              <a:defRPr sz="1600">
                <a:solidFill>
                  <a:srgbClr val="000000"/>
                </a:solidFill>
                <a:latin typeface="Akzidenz Grotesk BE"/>
              </a:defRPr>
            </a:lvl9pPr>
          </a:lstStyle>
          <a:p>
            <a:pPr algn="ctr" eaLnBrk="1" hangingPunct="1">
              <a:spcBef>
                <a:spcPct val="0"/>
              </a:spcBef>
              <a:buFontTx/>
              <a:buNone/>
            </a:pPr>
            <a:r>
              <a:rPr lang="fi-FI" altLang="fi-FI" sz="1400">
                <a:latin typeface="Arial" pitchFamily="34" charset="0"/>
              </a:rPr>
              <a:t>Private Education Providers</a:t>
            </a:r>
          </a:p>
          <a:p>
            <a:pPr algn="ctr" eaLnBrk="1" hangingPunct="1">
              <a:spcBef>
                <a:spcPct val="0"/>
              </a:spcBef>
              <a:buFontTx/>
              <a:buNone/>
            </a:pPr>
            <a:r>
              <a:rPr lang="fi-FI" altLang="fi-FI" sz="1200">
                <a:latin typeface="Arial" pitchFamily="34" charset="0"/>
              </a:rPr>
              <a:t>(Schools and other Educational Institutions)</a:t>
            </a:r>
          </a:p>
        </p:txBody>
      </p:sp>
      <p:sp>
        <p:nvSpPr>
          <p:cNvPr id="5129" name="AutoShape 9"/>
          <p:cNvSpPr>
            <a:spLocks noChangeArrowheads="1"/>
          </p:cNvSpPr>
          <p:nvPr/>
        </p:nvSpPr>
        <p:spPr bwMode="auto">
          <a:xfrm>
            <a:off x="4337749" y="5660771"/>
            <a:ext cx="3744912" cy="649288"/>
          </a:xfrm>
          <a:prstGeom prst="flowChartAlternateProcess">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kzidenz Grotesk BE Md"/>
              </a:defRPr>
            </a:lvl1pPr>
            <a:lvl2pPr marL="742950" indent="-285750" eaLnBrk="0" hangingPunct="0">
              <a:spcBef>
                <a:spcPct val="20000"/>
              </a:spcBef>
              <a:buChar char="–"/>
              <a:defRPr sz="1600">
                <a:solidFill>
                  <a:srgbClr val="000000"/>
                </a:solidFill>
                <a:latin typeface="Akzidenz Grotesk BE"/>
              </a:defRPr>
            </a:lvl2pPr>
            <a:lvl3pPr marL="1143000" indent="-228600" eaLnBrk="0" hangingPunct="0">
              <a:spcBef>
                <a:spcPct val="20000"/>
              </a:spcBef>
              <a:buChar char="•"/>
              <a:defRPr sz="1600">
                <a:solidFill>
                  <a:srgbClr val="000000"/>
                </a:solidFill>
                <a:latin typeface="Akzidenz Grotesk BE"/>
              </a:defRPr>
            </a:lvl3pPr>
            <a:lvl4pPr marL="1600200" indent="-228600" eaLnBrk="0" hangingPunct="0">
              <a:spcBef>
                <a:spcPct val="20000"/>
              </a:spcBef>
              <a:buChar char="–"/>
              <a:defRPr sz="1600">
                <a:solidFill>
                  <a:srgbClr val="000000"/>
                </a:solidFill>
                <a:latin typeface="Akzidenz Grotesk BE"/>
              </a:defRPr>
            </a:lvl4pPr>
            <a:lvl5pPr marL="2057400" indent="-228600" eaLnBrk="0" hangingPunct="0">
              <a:spcBef>
                <a:spcPct val="20000"/>
              </a:spcBef>
              <a:buChar char="»"/>
              <a:defRPr sz="1600">
                <a:solidFill>
                  <a:srgbClr val="000000"/>
                </a:solidFill>
                <a:latin typeface="Akzidenz Grotesk BE"/>
              </a:defRPr>
            </a:lvl5pPr>
            <a:lvl6pPr marL="2514600" indent="-228600" eaLnBrk="0" fontAlgn="base" hangingPunct="0">
              <a:spcBef>
                <a:spcPct val="20000"/>
              </a:spcBef>
              <a:spcAft>
                <a:spcPct val="0"/>
              </a:spcAft>
              <a:buChar char="»"/>
              <a:defRPr sz="1600">
                <a:solidFill>
                  <a:srgbClr val="000000"/>
                </a:solidFill>
                <a:latin typeface="Akzidenz Grotesk BE"/>
              </a:defRPr>
            </a:lvl6pPr>
            <a:lvl7pPr marL="2971800" indent="-228600" eaLnBrk="0" fontAlgn="base" hangingPunct="0">
              <a:spcBef>
                <a:spcPct val="20000"/>
              </a:spcBef>
              <a:spcAft>
                <a:spcPct val="0"/>
              </a:spcAft>
              <a:buChar char="»"/>
              <a:defRPr sz="1600">
                <a:solidFill>
                  <a:srgbClr val="000000"/>
                </a:solidFill>
                <a:latin typeface="Akzidenz Grotesk BE"/>
              </a:defRPr>
            </a:lvl7pPr>
            <a:lvl8pPr marL="3429000" indent="-228600" eaLnBrk="0" fontAlgn="base" hangingPunct="0">
              <a:spcBef>
                <a:spcPct val="20000"/>
              </a:spcBef>
              <a:spcAft>
                <a:spcPct val="0"/>
              </a:spcAft>
              <a:buChar char="»"/>
              <a:defRPr sz="1600">
                <a:solidFill>
                  <a:srgbClr val="000000"/>
                </a:solidFill>
                <a:latin typeface="Akzidenz Grotesk BE"/>
              </a:defRPr>
            </a:lvl8pPr>
            <a:lvl9pPr marL="3886200" indent="-228600" eaLnBrk="0" fontAlgn="base" hangingPunct="0">
              <a:spcBef>
                <a:spcPct val="20000"/>
              </a:spcBef>
              <a:spcAft>
                <a:spcPct val="0"/>
              </a:spcAft>
              <a:buChar char="»"/>
              <a:defRPr sz="1600">
                <a:solidFill>
                  <a:srgbClr val="000000"/>
                </a:solidFill>
                <a:latin typeface="Akzidenz Grotesk BE"/>
              </a:defRPr>
            </a:lvl9pPr>
          </a:lstStyle>
          <a:p>
            <a:pPr algn="ctr" eaLnBrk="1" hangingPunct="1">
              <a:spcBef>
                <a:spcPct val="0"/>
              </a:spcBef>
              <a:buFontTx/>
              <a:buNone/>
            </a:pPr>
            <a:r>
              <a:rPr lang="fi-FI" altLang="fi-FI" sz="1400">
                <a:latin typeface="Arial" pitchFamily="34" charset="0"/>
              </a:rPr>
              <a:t>State-maintained Educational </a:t>
            </a:r>
          </a:p>
          <a:p>
            <a:pPr algn="ctr" eaLnBrk="1" hangingPunct="1">
              <a:spcBef>
                <a:spcPct val="0"/>
              </a:spcBef>
              <a:buFontTx/>
              <a:buNone/>
            </a:pPr>
            <a:r>
              <a:rPr lang="fi-FI" altLang="fi-FI" sz="1400">
                <a:latin typeface="Arial" pitchFamily="34" charset="0"/>
              </a:rPr>
              <a:t>Institutions</a:t>
            </a:r>
          </a:p>
        </p:txBody>
      </p:sp>
      <p:sp>
        <p:nvSpPr>
          <p:cNvPr id="5130" name="AutoShape 10"/>
          <p:cNvSpPr>
            <a:spLocks noChangeArrowheads="1"/>
          </p:cNvSpPr>
          <p:nvPr/>
        </p:nvSpPr>
        <p:spPr bwMode="auto">
          <a:xfrm>
            <a:off x="1672336" y="2788984"/>
            <a:ext cx="2014538" cy="792162"/>
          </a:xfrm>
          <a:prstGeom prst="flowChartAlternateProcess">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kzidenz Grotesk BE Md"/>
              </a:defRPr>
            </a:lvl1pPr>
            <a:lvl2pPr marL="742950" indent="-285750" eaLnBrk="0" hangingPunct="0">
              <a:spcBef>
                <a:spcPct val="20000"/>
              </a:spcBef>
              <a:buChar char="–"/>
              <a:defRPr sz="1600">
                <a:solidFill>
                  <a:srgbClr val="000000"/>
                </a:solidFill>
                <a:latin typeface="Akzidenz Grotesk BE"/>
              </a:defRPr>
            </a:lvl2pPr>
            <a:lvl3pPr marL="1143000" indent="-228600" eaLnBrk="0" hangingPunct="0">
              <a:spcBef>
                <a:spcPct val="20000"/>
              </a:spcBef>
              <a:buChar char="•"/>
              <a:defRPr sz="1600">
                <a:solidFill>
                  <a:srgbClr val="000000"/>
                </a:solidFill>
                <a:latin typeface="Akzidenz Grotesk BE"/>
              </a:defRPr>
            </a:lvl3pPr>
            <a:lvl4pPr marL="1600200" indent="-228600" eaLnBrk="0" hangingPunct="0">
              <a:spcBef>
                <a:spcPct val="20000"/>
              </a:spcBef>
              <a:buChar char="–"/>
              <a:defRPr sz="1600">
                <a:solidFill>
                  <a:srgbClr val="000000"/>
                </a:solidFill>
                <a:latin typeface="Akzidenz Grotesk BE"/>
              </a:defRPr>
            </a:lvl4pPr>
            <a:lvl5pPr marL="2057400" indent="-228600" eaLnBrk="0" hangingPunct="0">
              <a:spcBef>
                <a:spcPct val="20000"/>
              </a:spcBef>
              <a:buChar char="»"/>
              <a:defRPr sz="1600">
                <a:solidFill>
                  <a:srgbClr val="000000"/>
                </a:solidFill>
                <a:latin typeface="Akzidenz Grotesk BE"/>
              </a:defRPr>
            </a:lvl5pPr>
            <a:lvl6pPr marL="2514600" indent="-228600" eaLnBrk="0" fontAlgn="base" hangingPunct="0">
              <a:spcBef>
                <a:spcPct val="20000"/>
              </a:spcBef>
              <a:spcAft>
                <a:spcPct val="0"/>
              </a:spcAft>
              <a:buChar char="»"/>
              <a:defRPr sz="1600">
                <a:solidFill>
                  <a:srgbClr val="000000"/>
                </a:solidFill>
                <a:latin typeface="Akzidenz Grotesk BE"/>
              </a:defRPr>
            </a:lvl6pPr>
            <a:lvl7pPr marL="2971800" indent="-228600" eaLnBrk="0" fontAlgn="base" hangingPunct="0">
              <a:spcBef>
                <a:spcPct val="20000"/>
              </a:spcBef>
              <a:spcAft>
                <a:spcPct val="0"/>
              </a:spcAft>
              <a:buChar char="»"/>
              <a:defRPr sz="1600">
                <a:solidFill>
                  <a:srgbClr val="000000"/>
                </a:solidFill>
                <a:latin typeface="Akzidenz Grotesk BE"/>
              </a:defRPr>
            </a:lvl7pPr>
            <a:lvl8pPr marL="3429000" indent="-228600" eaLnBrk="0" fontAlgn="base" hangingPunct="0">
              <a:spcBef>
                <a:spcPct val="20000"/>
              </a:spcBef>
              <a:spcAft>
                <a:spcPct val="0"/>
              </a:spcAft>
              <a:buChar char="»"/>
              <a:defRPr sz="1600">
                <a:solidFill>
                  <a:srgbClr val="000000"/>
                </a:solidFill>
                <a:latin typeface="Akzidenz Grotesk BE"/>
              </a:defRPr>
            </a:lvl8pPr>
            <a:lvl9pPr marL="3886200" indent="-228600" eaLnBrk="0" fontAlgn="base" hangingPunct="0">
              <a:spcBef>
                <a:spcPct val="20000"/>
              </a:spcBef>
              <a:spcAft>
                <a:spcPct val="0"/>
              </a:spcAft>
              <a:buChar char="»"/>
              <a:defRPr sz="1600">
                <a:solidFill>
                  <a:srgbClr val="000000"/>
                </a:solidFill>
                <a:latin typeface="Akzidenz Grotesk BE"/>
              </a:defRPr>
            </a:lvl9pPr>
          </a:lstStyle>
          <a:p>
            <a:pPr algn="ctr" eaLnBrk="1" hangingPunct="1">
              <a:spcBef>
                <a:spcPct val="0"/>
              </a:spcBef>
              <a:buFontTx/>
              <a:buNone/>
            </a:pPr>
            <a:r>
              <a:rPr lang="fi-FI" altLang="fi-FI" sz="1400" dirty="0" err="1">
                <a:latin typeface="Arial" pitchFamily="34" charset="0"/>
              </a:rPr>
              <a:t>Education</a:t>
            </a:r>
            <a:r>
              <a:rPr lang="fi-FI" altLang="fi-FI" sz="1400" dirty="0">
                <a:latin typeface="Arial" pitchFamily="34" charset="0"/>
              </a:rPr>
              <a:t> Evaluation </a:t>
            </a:r>
          </a:p>
          <a:p>
            <a:pPr algn="ctr" eaLnBrk="1" hangingPunct="1">
              <a:spcBef>
                <a:spcPct val="0"/>
              </a:spcBef>
              <a:buFontTx/>
              <a:buNone/>
            </a:pPr>
            <a:r>
              <a:rPr lang="fi-FI" altLang="fi-FI" sz="1400" dirty="0">
                <a:latin typeface="Arial" pitchFamily="34" charset="0"/>
              </a:rPr>
              <a:t>Centre</a:t>
            </a:r>
          </a:p>
        </p:txBody>
      </p:sp>
      <p:sp>
        <p:nvSpPr>
          <p:cNvPr id="5131" name="AutoShape 11"/>
          <p:cNvSpPr>
            <a:spLocks noChangeArrowheads="1"/>
          </p:cNvSpPr>
          <p:nvPr/>
        </p:nvSpPr>
        <p:spPr bwMode="auto">
          <a:xfrm>
            <a:off x="1672336" y="3725609"/>
            <a:ext cx="2014538" cy="1574800"/>
          </a:xfrm>
          <a:prstGeom prst="flowChartAlternateProcess">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kzidenz Grotesk BE Md"/>
              </a:defRPr>
            </a:lvl1pPr>
            <a:lvl2pPr marL="742950" indent="-285750" eaLnBrk="0" hangingPunct="0">
              <a:spcBef>
                <a:spcPct val="20000"/>
              </a:spcBef>
              <a:buChar char="–"/>
              <a:defRPr sz="1600">
                <a:solidFill>
                  <a:srgbClr val="000000"/>
                </a:solidFill>
                <a:latin typeface="Akzidenz Grotesk BE"/>
              </a:defRPr>
            </a:lvl2pPr>
            <a:lvl3pPr marL="1143000" indent="-228600" eaLnBrk="0" hangingPunct="0">
              <a:spcBef>
                <a:spcPct val="20000"/>
              </a:spcBef>
              <a:buChar char="•"/>
              <a:defRPr sz="1600">
                <a:solidFill>
                  <a:srgbClr val="000000"/>
                </a:solidFill>
                <a:latin typeface="Akzidenz Grotesk BE"/>
              </a:defRPr>
            </a:lvl3pPr>
            <a:lvl4pPr marL="1600200" indent="-228600" eaLnBrk="0" hangingPunct="0">
              <a:spcBef>
                <a:spcPct val="20000"/>
              </a:spcBef>
              <a:buChar char="–"/>
              <a:defRPr sz="1600">
                <a:solidFill>
                  <a:srgbClr val="000000"/>
                </a:solidFill>
                <a:latin typeface="Akzidenz Grotesk BE"/>
              </a:defRPr>
            </a:lvl4pPr>
            <a:lvl5pPr marL="2057400" indent="-228600" eaLnBrk="0" hangingPunct="0">
              <a:spcBef>
                <a:spcPct val="20000"/>
              </a:spcBef>
              <a:buChar char="»"/>
              <a:defRPr sz="1600">
                <a:solidFill>
                  <a:srgbClr val="000000"/>
                </a:solidFill>
                <a:latin typeface="Akzidenz Grotesk BE"/>
              </a:defRPr>
            </a:lvl5pPr>
            <a:lvl6pPr marL="2514600" indent="-228600" eaLnBrk="0" fontAlgn="base" hangingPunct="0">
              <a:spcBef>
                <a:spcPct val="20000"/>
              </a:spcBef>
              <a:spcAft>
                <a:spcPct val="0"/>
              </a:spcAft>
              <a:buChar char="»"/>
              <a:defRPr sz="1600">
                <a:solidFill>
                  <a:srgbClr val="000000"/>
                </a:solidFill>
                <a:latin typeface="Akzidenz Grotesk BE"/>
              </a:defRPr>
            </a:lvl6pPr>
            <a:lvl7pPr marL="2971800" indent="-228600" eaLnBrk="0" fontAlgn="base" hangingPunct="0">
              <a:spcBef>
                <a:spcPct val="20000"/>
              </a:spcBef>
              <a:spcAft>
                <a:spcPct val="0"/>
              </a:spcAft>
              <a:buChar char="»"/>
              <a:defRPr sz="1600">
                <a:solidFill>
                  <a:srgbClr val="000000"/>
                </a:solidFill>
                <a:latin typeface="Akzidenz Grotesk BE"/>
              </a:defRPr>
            </a:lvl7pPr>
            <a:lvl8pPr marL="3429000" indent="-228600" eaLnBrk="0" fontAlgn="base" hangingPunct="0">
              <a:spcBef>
                <a:spcPct val="20000"/>
              </a:spcBef>
              <a:spcAft>
                <a:spcPct val="0"/>
              </a:spcAft>
              <a:buChar char="»"/>
              <a:defRPr sz="1600">
                <a:solidFill>
                  <a:srgbClr val="000000"/>
                </a:solidFill>
                <a:latin typeface="Akzidenz Grotesk BE"/>
              </a:defRPr>
            </a:lvl8pPr>
            <a:lvl9pPr marL="3886200" indent="-228600" eaLnBrk="0" fontAlgn="base" hangingPunct="0">
              <a:spcBef>
                <a:spcPct val="20000"/>
              </a:spcBef>
              <a:spcAft>
                <a:spcPct val="0"/>
              </a:spcAft>
              <a:buChar char="»"/>
              <a:defRPr sz="1600">
                <a:solidFill>
                  <a:srgbClr val="000000"/>
                </a:solidFill>
                <a:latin typeface="Akzidenz Grotesk BE"/>
              </a:defRPr>
            </a:lvl9pPr>
          </a:lstStyle>
          <a:p>
            <a:pPr algn="ctr" eaLnBrk="1" hangingPunct="1">
              <a:spcBef>
                <a:spcPct val="0"/>
              </a:spcBef>
              <a:buFontTx/>
              <a:buNone/>
            </a:pPr>
            <a:r>
              <a:rPr lang="fi-FI" altLang="fi-FI" sz="1400" dirty="0">
                <a:latin typeface="Arial" pitchFamily="34" charset="0"/>
              </a:rPr>
              <a:t>National </a:t>
            </a:r>
            <a:r>
              <a:rPr lang="fi-FI" altLang="fi-FI" sz="1400" dirty="0" err="1">
                <a:latin typeface="Arial" pitchFamily="34" charset="0"/>
              </a:rPr>
              <a:t>Agency</a:t>
            </a:r>
            <a:r>
              <a:rPr lang="fi-FI" altLang="fi-FI" sz="1400" dirty="0">
                <a:latin typeface="Arial" pitchFamily="34" charset="0"/>
              </a:rPr>
              <a:t> </a:t>
            </a:r>
          </a:p>
          <a:p>
            <a:pPr algn="ctr" eaLnBrk="1" hangingPunct="1">
              <a:spcBef>
                <a:spcPct val="0"/>
              </a:spcBef>
              <a:buFontTx/>
              <a:buNone/>
            </a:pPr>
            <a:r>
              <a:rPr lang="fi-FI" altLang="fi-FI" sz="1400" dirty="0">
                <a:latin typeface="Arial" pitchFamily="34" charset="0"/>
              </a:rPr>
              <a:t>for </a:t>
            </a:r>
            <a:r>
              <a:rPr lang="fi-FI" altLang="fi-FI" sz="1400" dirty="0" err="1">
                <a:latin typeface="Arial" pitchFamily="34" charset="0"/>
              </a:rPr>
              <a:t>Education</a:t>
            </a:r>
            <a:r>
              <a:rPr lang="fi-FI" altLang="fi-FI" sz="1400" dirty="0">
                <a:latin typeface="Arial" pitchFamily="34" charset="0"/>
              </a:rPr>
              <a:t>  </a:t>
            </a:r>
          </a:p>
          <a:p>
            <a:pPr algn="ctr" eaLnBrk="1" hangingPunct="1">
              <a:spcBef>
                <a:spcPct val="0"/>
              </a:spcBef>
              <a:buFontTx/>
              <a:buNone/>
            </a:pPr>
            <a:r>
              <a:rPr lang="fi-FI" altLang="fi-FI" sz="1400" dirty="0" err="1">
                <a:latin typeface="Arial" pitchFamily="34" charset="0"/>
              </a:rPr>
              <a:t>including</a:t>
            </a:r>
            <a:endParaRPr lang="fi-FI" altLang="fi-FI" sz="1400" dirty="0">
              <a:latin typeface="Arial" pitchFamily="34" charset="0"/>
            </a:endParaRPr>
          </a:p>
          <a:p>
            <a:pPr algn="ctr" eaLnBrk="1" hangingPunct="1">
              <a:spcBef>
                <a:spcPct val="0"/>
              </a:spcBef>
              <a:buFontTx/>
              <a:buNone/>
            </a:pPr>
            <a:r>
              <a:rPr lang="fi-FI" altLang="fi-FI" sz="1400" dirty="0">
                <a:latin typeface="Arial" pitchFamily="34" charset="0"/>
              </a:rPr>
              <a:t>Center for International </a:t>
            </a:r>
          </a:p>
          <a:p>
            <a:pPr algn="ctr" eaLnBrk="1" hangingPunct="1">
              <a:spcBef>
                <a:spcPct val="0"/>
              </a:spcBef>
              <a:buFontTx/>
              <a:buNone/>
            </a:pPr>
            <a:r>
              <a:rPr lang="fi-FI" altLang="fi-FI" sz="1400" dirty="0" err="1">
                <a:latin typeface="Arial" pitchFamily="34" charset="0"/>
              </a:rPr>
              <a:t>Mobility</a:t>
            </a:r>
            <a:r>
              <a:rPr lang="fi-FI" altLang="fi-FI" sz="1400" dirty="0">
                <a:latin typeface="Arial" pitchFamily="34" charset="0"/>
              </a:rPr>
              <a:t>, CIMO</a:t>
            </a:r>
          </a:p>
          <a:p>
            <a:pPr algn="ctr" eaLnBrk="1" hangingPunct="1">
              <a:spcBef>
                <a:spcPct val="0"/>
              </a:spcBef>
              <a:buFontTx/>
              <a:buNone/>
            </a:pPr>
            <a:endParaRPr lang="fi-FI" altLang="fi-FI" sz="1400" dirty="0">
              <a:latin typeface="Arial" pitchFamily="34" charset="0"/>
            </a:endParaRPr>
          </a:p>
        </p:txBody>
      </p:sp>
      <p:sp>
        <p:nvSpPr>
          <p:cNvPr id="5133" name="AutoShape 13"/>
          <p:cNvSpPr>
            <a:spLocks noChangeArrowheads="1"/>
          </p:cNvSpPr>
          <p:nvPr/>
        </p:nvSpPr>
        <p:spPr bwMode="auto">
          <a:xfrm>
            <a:off x="1672337" y="5452810"/>
            <a:ext cx="2014538" cy="649287"/>
          </a:xfrm>
          <a:prstGeom prst="flowChartAlternateProcess">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kzidenz Grotesk BE Md"/>
              </a:defRPr>
            </a:lvl1pPr>
            <a:lvl2pPr marL="742950" indent="-285750" eaLnBrk="0" hangingPunct="0">
              <a:spcBef>
                <a:spcPct val="20000"/>
              </a:spcBef>
              <a:buChar char="–"/>
              <a:defRPr sz="1600">
                <a:solidFill>
                  <a:srgbClr val="000000"/>
                </a:solidFill>
                <a:latin typeface="Akzidenz Grotesk BE"/>
              </a:defRPr>
            </a:lvl2pPr>
            <a:lvl3pPr marL="1143000" indent="-228600" eaLnBrk="0" hangingPunct="0">
              <a:spcBef>
                <a:spcPct val="20000"/>
              </a:spcBef>
              <a:buChar char="•"/>
              <a:defRPr sz="1600">
                <a:solidFill>
                  <a:srgbClr val="000000"/>
                </a:solidFill>
                <a:latin typeface="Akzidenz Grotesk BE"/>
              </a:defRPr>
            </a:lvl3pPr>
            <a:lvl4pPr marL="1600200" indent="-228600" eaLnBrk="0" hangingPunct="0">
              <a:spcBef>
                <a:spcPct val="20000"/>
              </a:spcBef>
              <a:buChar char="–"/>
              <a:defRPr sz="1600">
                <a:solidFill>
                  <a:srgbClr val="000000"/>
                </a:solidFill>
                <a:latin typeface="Akzidenz Grotesk BE"/>
              </a:defRPr>
            </a:lvl4pPr>
            <a:lvl5pPr marL="2057400" indent="-228600" eaLnBrk="0" hangingPunct="0">
              <a:spcBef>
                <a:spcPct val="20000"/>
              </a:spcBef>
              <a:buChar char="»"/>
              <a:defRPr sz="1600">
                <a:solidFill>
                  <a:srgbClr val="000000"/>
                </a:solidFill>
                <a:latin typeface="Akzidenz Grotesk BE"/>
              </a:defRPr>
            </a:lvl5pPr>
            <a:lvl6pPr marL="2514600" indent="-228600" eaLnBrk="0" fontAlgn="base" hangingPunct="0">
              <a:spcBef>
                <a:spcPct val="20000"/>
              </a:spcBef>
              <a:spcAft>
                <a:spcPct val="0"/>
              </a:spcAft>
              <a:buChar char="»"/>
              <a:defRPr sz="1600">
                <a:solidFill>
                  <a:srgbClr val="000000"/>
                </a:solidFill>
                <a:latin typeface="Akzidenz Grotesk BE"/>
              </a:defRPr>
            </a:lvl6pPr>
            <a:lvl7pPr marL="2971800" indent="-228600" eaLnBrk="0" fontAlgn="base" hangingPunct="0">
              <a:spcBef>
                <a:spcPct val="20000"/>
              </a:spcBef>
              <a:spcAft>
                <a:spcPct val="0"/>
              </a:spcAft>
              <a:buChar char="»"/>
              <a:defRPr sz="1600">
                <a:solidFill>
                  <a:srgbClr val="000000"/>
                </a:solidFill>
                <a:latin typeface="Akzidenz Grotesk BE"/>
              </a:defRPr>
            </a:lvl7pPr>
            <a:lvl8pPr marL="3429000" indent="-228600" eaLnBrk="0" fontAlgn="base" hangingPunct="0">
              <a:spcBef>
                <a:spcPct val="20000"/>
              </a:spcBef>
              <a:spcAft>
                <a:spcPct val="0"/>
              </a:spcAft>
              <a:buChar char="»"/>
              <a:defRPr sz="1600">
                <a:solidFill>
                  <a:srgbClr val="000000"/>
                </a:solidFill>
                <a:latin typeface="Akzidenz Grotesk BE"/>
              </a:defRPr>
            </a:lvl8pPr>
            <a:lvl9pPr marL="3886200" indent="-228600" eaLnBrk="0" fontAlgn="base" hangingPunct="0">
              <a:spcBef>
                <a:spcPct val="20000"/>
              </a:spcBef>
              <a:spcAft>
                <a:spcPct val="0"/>
              </a:spcAft>
              <a:buChar char="»"/>
              <a:defRPr sz="1600">
                <a:solidFill>
                  <a:srgbClr val="000000"/>
                </a:solidFill>
                <a:latin typeface="Akzidenz Grotesk BE"/>
              </a:defRPr>
            </a:lvl9pPr>
          </a:lstStyle>
          <a:p>
            <a:pPr algn="ctr" eaLnBrk="1" hangingPunct="1">
              <a:spcBef>
                <a:spcPct val="0"/>
              </a:spcBef>
              <a:buFontTx/>
              <a:buNone/>
            </a:pPr>
            <a:r>
              <a:rPr lang="fi-FI" altLang="fi-FI" sz="1400" dirty="0" err="1">
                <a:latin typeface="Arial" pitchFamily="34" charset="0"/>
              </a:rPr>
              <a:t>Matriculation</a:t>
            </a:r>
            <a:r>
              <a:rPr lang="fi-FI" altLang="fi-FI" sz="1400" dirty="0">
                <a:latin typeface="Arial" pitchFamily="34" charset="0"/>
              </a:rPr>
              <a:t> </a:t>
            </a:r>
          </a:p>
          <a:p>
            <a:pPr algn="ctr" eaLnBrk="1" hangingPunct="1">
              <a:spcBef>
                <a:spcPct val="0"/>
              </a:spcBef>
              <a:buFontTx/>
              <a:buNone/>
            </a:pPr>
            <a:r>
              <a:rPr lang="fi-FI" altLang="fi-FI" sz="1400" dirty="0" err="1">
                <a:latin typeface="Arial" pitchFamily="34" charset="0"/>
              </a:rPr>
              <a:t>Examination</a:t>
            </a:r>
            <a:r>
              <a:rPr lang="fi-FI" altLang="fi-FI" sz="1400" dirty="0">
                <a:latin typeface="Arial" pitchFamily="34" charset="0"/>
              </a:rPr>
              <a:t> </a:t>
            </a:r>
          </a:p>
          <a:p>
            <a:pPr algn="ctr" eaLnBrk="1" hangingPunct="1">
              <a:spcBef>
                <a:spcPct val="0"/>
              </a:spcBef>
              <a:buFontTx/>
              <a:buNone/>
            </a:pPr>
            <a:r>
              <a:rPr lang="fi-FI" altLang="fi-FI" sz="1400" dirty="0">
                <a:latin typeface="Arial" pitchFamily="34" charset="0"/>
              </a:rPr>
              <a:t>Board</a:t>
            </a:r>
          </a:p>
        </p:txBody>
      </p:sp>
      <p:sp>
        <p:nvSpPr>
          <p:cNvPr id="5134" name="AutoShape 14"/>
          <p:cNvSpPr>
            <a:spLocks noChangeArrowheads="1"/>
          </p:cNvSpPr>
          <p:nvPr/>
        </p:nvSpPr>
        <p:spPr bwMode="auto">
          <a:xfrm>
            <a:off x="8658925" y="4365372"/>
            <a:ext cx="1660971" cy="649287"/>
          </a:xfrm>
          <a:prstGeom prst="flowChartAlternateProcess">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kzidenz Grotesk BE Md"/>
              </a:defRPr>
            </a:lvl1pPr>
            <a:lvl2pPr marL="742950" indent="-285750" eaLnBrk="0" hangingPunct="0">
              <a:spcBef>
                <a:spcPct val="20000"/>
              </a:spcBef>
              <a:buChar char="–"/>
              <a:defRPr sz="1600">
                <a:solidFill>
                  <a:srgbClr val="000000"/>
                </a:solidFill>
                <a:latin typeface="Akzidenz Grotesk BE"/>
              </a:defRPr>
            </a:lvl2pPr>
            <a:lvl3pPr marL="1143000" indent="-228600" eaLnBrk="0" hangingPunct="0">
              <a:spcBef>
                <a:spcPct val="20000"/>
              </a:spcBef>
              <a:buChar char="•"/>
              <a:defRPr sz="1600">
                <a:solidFill>
                  <a:srgbClr val="000000"/>
                </a:solidFill>
                <a:latin typeface="Akzidenz Grotesk BE"/>
              </a:defRPr>
            </a:lvl3pPr>
            <a:lvl4pPr marL="1600200" indent="-228600" eaLnBrk="0" hangingPunct="0">
              <a:spcBef>
                <a:spcPct val="20000"/>
              </a:spcBef>
              <a:buChar char="–"/>
              <a:defRPr sz="1600">
                <a:solidFill>
                  <a:srgbClr val="000000"/>
                </a:solidFill>
                <a:latin typeface="Akzidenz Grotesk BE"/>
              </a:defRPr>
            </a:lvl4pPr>
            <a:lvl5pPr marL="2057400" indent="-228600" eaLnBrk="0" hangingPunct="0">
              <a:spcBef>
                <a:spcPct val="20000"/>
              </a:spcBef>
              <a:buChar char="»"/>
              <a:defRPr sz="1600">
                <a:solidFill>
                  <a:srgbClr val="000000"/>
                </a:solidFill>
                <a:latin typeface="Akzidenz Grotesk BE"/>
              </a:defRPr>
            </a:lvl5pPr>
            <a:lvl6pPr marL="2514600" indent="-228600" eaLnBrk="0" fontAlgn="base" hangingPunct="0">
              <a:spcBef>
                <a:spcPct val="20000"/>
              </a:spcBef>
              <a:spcAft>
                <a:spcPct val="0"/>
              </a:spcAft>
              <a:buChar char="»"/>
              <a:defRPr sz="1600">
                <a:solidFill>
                  <a:srgbClr val="000000"/>
                </a:solidFill>
                <a:latin typeface="Akzidenz Grotesk BE"/>
              </a:defRPr>
            </a:lvl6pPr>
            <a:lvl7pPr marL="2971800" indent="-228600" eaLnBrk="0" fontAlgn="base" hangingPunct="0">
              <a:spcBef>
                <a:spcPct val="20000"/>
              </a:spcBef>
              <a:spcAft>
                <a:spcPct val="0"/>
              </a:spcAft>
              <a:buChar char="»"/>
              <a:defRPr sz="1600">
                <a:solidFill>
                  <a:srgbClr val="000000"/>
                </a:solidFill>
                <a:latin typeface="Akzidenz Grotesk BE"/>
              </a:defRPr>
            </a:lvl7pPr>
            <a:lvl8pPr marL="3429000" indent="-228600" eaLnBrk="0" fontAlgn="base" hangingPunct="0">
              <a:spcBef>
                <a:spcPct val="20000"/>
              </a:spcBef>
              <a:spcAft>
                <a:spcPct val="0"/>
              </a:spcAft>
              <a:buChar char="»"/>
              <a:defRPr sz="1600">
                <a:solidFill>
                  <a:srgbClr val="000000"/>
                </a:solidFill>
                <a:latin typeface="Akzidenz Grotesk BE"/>
              </a:defRPr>
            </a:lvl8pPr>
            <a:lvl9pPr marL="3886200" indent="-228600" eaLnBrk="0" fontAlgn="base" hangingPunct="0">
              <a:spcBef>
                <a:spcPct val="20000"/>
              </a:spcBef>
              <a:spcAft>
                <a:spcPct val="0"/>
              </a:spcAft>
              <a:buChar char="»"/>
              <a:defRPr sz="1600">
                <a:solidFill>
                  <a:srgbClr val="000000"/>
                </a:solidFill>
                <a:latin typeface="Akzidenz Grotesk BE"/>
              </a:defRPr>
            </a:lvl9pPr>
          </a:lstStyle>
          <a:p>
            <a:pPr algn="ctr" eaLnBrk="1" hangingPunct="1">
              <a:spcBef>
                <a:spcPct val="0"/>
              </a:spcBef>
              <a:buFontTx/>
              <a:buNone/>
            </a:pPr>
            <a:r>
              <a:rPr lang="fi-FI" altLang="fi-FI" sz="1200" dirty="0" err="1">
                <a:latin typeface="Arial" pitchFamily="34" charset="0"/>
              </a:rPr>
              <a:t>Regional</a:t>
            </a:r>
            <a:r>
              <a:rPr lang="fi-FI" altLang="fi-FI" sz="1200" dirty="0">
                <a:latin typeface="Arial" pitchFamily="34" charset="0"/>
              </a:rPr>
              <a:t> State </a:t>
            </a:r>
          </a:p>
          <a:p>
            <a:pPr algn="ctr" eaLnBrk="1" hangingPunct="1">
              <a:spcBef>
                <a:spcPct val="0"/>
              </a:spcBef>
              <a:buFontTx/>
              <a:buNone/>
            </a:pPr>
            <a:r>
              <a:rPr lang="fi-FI" altLang="fi-FI" sz="1200" dirty="0" err="1">
                <a:latin typeface="Arial" pitchFamily="34" charset="0"/>
              </a:rPr>
              <a:t>Administrative</a:t>
            </a:r>
            <a:r>
              <a:rPr lang="fi-FI" altLang="fi-FI" sz="1200" dirty="0">
                <a:latin typeface="Arial" pitchFamily="34" charset="0"/>
              </a:rPr>
              <a:t> </a:t>
            </a:r>
            <a:r>
              <a:rPr lang="fi-FI" altLang="fi-FI" sz="1200" dirty="0" err="1">
                <a:latin typeface="Arial" pitchFamily="34" charset="0"/>
              </a:rPr>
              <a:t>Agencies</a:t>
            </a:r>
            <a:r>
              <a:rPr lang="fi-FI" altLang="fi-FI" sz="1200" dirty="0">
                <a:latin typeface="Arial" pitchFamily="34" charset="0"/>
              </a:rPr>
              <a:t> </a:t>
            </a:r>
          </a:p>
        </p:txBody>
      </p:sp>
      <p:sp>
        <p:nvSpPr>
          <p:cNvPr id="5135" name="AutoShape 15"/>
          <p:cNvSpPr>
            <a:spLocks noChangeArrowheads="1"/>
          </p:cNvSpPr>
          <p:nvPr/>
        </p:nvSpPr>
        <p:spPr bwMode="auto">
          <a:xfrm>
            <a:off x="8550974" y="2798152"/>
            <a:ext cx="1587822" cy="649287"/>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000">
                <a:solidFill>
                  <a:schemeClr val="tx1"/>
                </a:solidFill>
                <a:latin typeface="Akzidenz Grotesk BE Md"/>
              </a:defRPr>
            </a:lvl1pPr>
            <a:lvl2pPr marL="742950" indent="-285750" eaLnBrk="0" hangingPunct="0">
              <a:spcBef>
                <a:spcPct val="20000"/>
              </a:spcBef>
              <a:buChar char="–"/>
              <a:defRPr sz="1600">
                <a:solidFill>
                  <a:srgbClr val="000000"/>
                </a:solidFill>
                <a:latin typeface="Akzidenz Grotesk BE"/>
              </a:defRPr>
            </a:lvl2pPr>
            <a:lvl3pPr marL="1143000" indent="-228600" eaLnBrk="0" hangingPunct="0">
              <a:spcBef>
                <a:spcPct val="20000"/>
              </a:spcBef>
              <a:buChar char="•"/>
              <a:defRPr sz="1600">
                <a:solidFill>
                  <a:srgbClr val="000000"/>
                </a:solidFill>
                <a:latin typeface="Akzidenz Grotesk BE"/>
              </a:defRPr>
            </a:lvl3pPr>
            <a:lvl4pPr marL="1600200" indent="-228600" eaLnBrk="0" hangingPunct="0">
              <a:spcBef>
                <a:spcPct val="20000"/>
              </a:spcBef>
              <a:buChar char="–"/>
              <a:defRPr sz="1600">
                <a:solidFill>
                  <a:srgbClr val="000000"/>
                </a:solidFill>
                <a:latin typeface="Akzidenz Grotesk BE"/>
              </a:defRPr>
            </a:lvl4pPr>
            <a:lvl5pPr marL="2057400" indent="-228600" eaLnBrk="0" hangingPunct="0">
              <a:spcBef>
                <a:spcPct val="20000"/>
              </a:spcBef>
              <a:buChar char="»"/>
              <a:defRPr sz="1600">
                <a:solidFill>
                  <a:srgbClr val="000000"/>
                </a:solidFill>
                <a:latin typeface="Akzidenz Grotesk BE"/>
              </a:defRPr>
            </a:lvl5pPr>
            <a:lvl6pPr marL="2514600" indent="-228600" eaLnBrk="0" fontAlgn="base" hangingPunct="0">
              <a:spcBef>
                <a:spcPct val="20000"/>
              </a:spcBef>
              <a:spcAft>
                <a:spcPct val="0"/>
              </a:spcAft>
              <a:buChar char="»"/>
              <a:defRPr sz="1600">
                <a:solidFill>
                  <a:srgbClr val="000000"/>
                </a:solidFill>
                <a:latin typeface="Akzidenz Grotesk BE"/>
              </a:defRPr>
            </a:lvl6pPr>
            <a:lvl7pPr marL="2971800" indent="-228600" eaLnBrk="0" fontAlgn="base" hangingPunct="0">
              <a:spcBef>
                <a:spcPct val="20000"/>
              </a:spcBef>
              <a:spcAft>
                <a:spcPct val="0"/>
              </a:spcAft>
              <a:buChar char="»"/>
              <a:defRPr sz="1600">
                <a:solidFill>
                  <a:srgbClr val="000000"/>
                </a:solidFill>
                <a:latin typeface="Akzidenz Grotesk BE"/>
              </a:defRPr>
            </a:lvl7pPr>
            <a:lvl8pPr marL="3429000" indent="-228600" eaLnBrk="0" fontAlgn="base" hangingPunct="0">
              <a:spcBef>
                <a:spcPct val="20000"/>
              </a:spcBef>
              <a:spcAft>
                <a:spcPct val="0"/>
              </a:spcAft>
              <a:buChar char="»"/>
              <a:defRPr sz="1600">
                <a:solidFill>
                  <a:srgbClr val="000000"/>
                </a:solidFill>
                <a:latin typeface="Akzidenz Grotesk BE"/>
              </a:defRPr>
            </a:lvl8pPr>
            <a:lvl9pPr marL="3886200" indent="-228600" eaLnBrk="0" fontAlgn="base" hangingPunct="0">
              <a:spcBef>
                <a:spcPct val="20000"/>
              </a:spcBef>
              <a:spcAft>
                <a:spcPct val="0"/>
              </a:spcAft>
              <a:buChar char="»"/>
              <a:defRPr sz="1600">
                <a:solidFill>
                  <a:srgbClr val="000000"/>
                </a:solidFill>
                <a:latin typeface="Akzidenz Grotesk BE"/>
              </a:defRPr>
            </a:lvl9pPr>
          </a:lstStyle>
          <a:p>
            <a:pPr algn="ctr" eaLnBrk="1" hangingPunct="1">
              <a:spcBef>
                <a:spcPct val="0"/>
              </a:spcBef>
              <a:buFontTx/>
              <a:buNone/>
            </a:pPr>
            <a:r>
              <a:rPr lang="fi-FI" altLang="fi-FI" sz="1400">
                <a:latin typeface="Arial" pitchFamily="34" charset="0"/>
              </a:rPr>
              <a:t>Other Ministries</a:t>
            </a:r>
          </a:p>
        </p:txBody>
      </p:sp>
      <p:sp>
        <p:nvSpPr>
          <p:cNvPr id="5136" name="Line 16"/>
          <p:cNvSpPr>
            <a:spLocks noChangeShapeType="1"/>
          </p:cNvSpPr>
          <p:nvPr/>
        </p:nvSpPr>
        <p:spPr bwMode="auto">
          <a:xfrm>
            <a:off x="5922074" y="1339596"/>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37" name="Line 17"/>
          <p:cNvSpPr>
            <a:spLocks noChangeShapeType="1"/>
          </p:cNvSpPr>
          <p:nvPr/>
        </p:nvSpPr>
        <p:spPr bwMode="auto">
          <a:xfrm flipV="1">
            <a:off x="6137974" y="1339596"/>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38" name="Line 18"/>
          <p:cNvSpPr>
            <a:spLocks noChangeShapeType="1"/>
          </p:cNvSpPr>
          <p:nvPr/>
        </p:nvSpPr>
        <p:spPr bwMode="auto">
          <a:xfrm>
            <a:off x="8082661" y="3284284"/>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39" name="Line 19"/>
          <p:cNvSpPr>
            <a:spLocks noChangeShapeType="1"/>
          </p:cNvSpPr>
          <p:nvPr/>
        </p:nvSpPr>
        <p:spPr bwMode="auto">
          <a:xfrm>
            <a:off x="8154099" y="3284284"/>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40" name="Line 20"/>
          <p:cNvSpPr>
            <a:spLocks noChangeShapeType="1"/>
          </p:cNvSpPr>
          <p:nvPr/>
        </p:nvSpPr>
        <p:spPr bwMode="auto">
          <a:xfrm flipH="1">
            <a:off x="8082661" y="4147884"/>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41" name="Line 21"/>
          <p:cNvSpPr>
            <a:spLocks noChangeShapeType="1"/>
          </p:cNvSpPr>
          <p:nvPr/>
        </p:nvSpPr>
        <p:spPr bwMode="auto">
          <a:xfrm>
            <a:off x="3690049" y="3139821"/>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42" name="Line 22"/>
          <p:cNvSpPr>
            <a:spLocks noChangeShapeType="1"/>
          </p:cNvSpPr>
          <p:nvPr/>
        </p:nvSpPr>
        <p:spPr bwMode="auto">
          <a:xfrm>
            <a:off x="3690049" y="4076446"/>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44" name="Line 24"/>
          <p:cNvSpPr>
            <a:spLocks noChangeShapeType="1"/>
          </p:cNvSpPr>
          <p:nvPr/>
        </p:nvSpPr>
        <p:spPr bwMode="auto">
          <a:xfrm>
            <a:off x="3763075" y="5948109"/>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45" name="Line 25"/>
          <p:cNvSpPr>
            <a:spLocks noChangeShapeType="1"/>
          </p:cNvSpPr>
          <p:nvPr/>
        </p:nvSpPr>
        <p:spPr bwMode="auto">
          <a:xfrm flipV="1">
            <a:off x="4121849" y="3427159"/>
            <a:ext cx="0" cy="2520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47" name="Line 27"/>
          <p:cNvSpPr>
            <a:spLocks noChangeShapeType="1"/>
          </p:cNvSpPr>
          <p:nvPr/>
        </p:nvSpPr>
        <p:spPr bwMode="auto">
          <a:xfrm flipV="1">
            <a:off x="3905949" y="3211260"/>
            <a:ext cx="0" cy="865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48" name="Line 28"/>
          <p:cNvSpPr>
            <a:spLocks noChangeShapeType="1"/>
          </p:cNvSpPr>
          <p:nvPr/>
        </p:nvSpPr>
        <p:spPr bwMode="auto">
          <a:xfrm>
            <a:off x="3905949" y="3211259"/>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0" name="Line 30"/>
          <p:cNvSpPr>
            <a:spLocks noChangeShapeType="1"/>
          </p:cNvSpPr>
          <p:nvPr/>
        </p:nvSpPr>
        <p:spPr bwMode="auto">
          <a:xfrm>
            <a:off x="4121849" y="3427159"/>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1" name="Line 31"/>
          <p:cNvSpPr>
            <a:spLocks noChangeShapeType="1"/>
          </p:cNvSpPr>
          <p:nvPr/>
        </p:nvSpPr>
        <p:spPr bwMode="auto">
          <a:xfrm>
            <a:off x="8082662" y="4940046"/>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2" name="Line 32"/>
          <p:cNvSpPr>
            <a:spLocks noChangeShapeType="1"/>
          </p:cNvSpPr>
          <p:nvPr/>
        </p:nvSpPr>
        <p:spPr bwMode="auto">
          <a:xfrm>
            <a:off x="8082661" y="6019546"/>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3" name="Line 33"/>
          <p:cNvSpPr>
            <a:spLocks noChangeShapeType="1"/>
          </p:cNvSpPr>
          <p:nvPr/>
        </p:nvSpPr>
        <p:spPr bwMode="auto">
          <a:xfrm flipH="1">
            <a:off x="8514462" y="4795584"/>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4" name="Line 34"/>
          <p:cNvSpPr>
            <a:spLocks noChangeShapeType="1"/>
          </p:cNvSpPr>
          <p:nvPr/>
        </p:nvSpPr>
        <p:spPr bwMode="auto">
          <a:xfrm flipH="1">
            <a:off x="8082662" y="3166809"/>
            <a:ext cx="468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5" name="Line 35"/>
          <p:cNvSpPr>
            <a:spLocks noChangeShapeType="1"/>
          </p:cNvSpPr>
          <p:nvPr/>
        </p:nvSpPr>
        <p:spPr bwMode="auto">
          <a:xfrm flipV="1">
            <a:off x="8227124" y="3211260"/>
            <a:ext cx="0" cy="1728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6" name="Line 36"/>
          <p:cNvSpPr>
            <a:spLocks noChangeShapeType="1"/>
          </p:cNvSpPr>
          <p:nvPr/>
        </p:nvSpPr>
        <p:spPr bwMode="auto">
          <a:xfrm flipV="1">
            <a:off x="8298561" y="3068384"/>
            <a:ext cx="0" cy="2951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7" name="Line 37"/>
          <p:cNvSpPr>
            <a:spLocks noChangeShapeType="1"/>
          </p:cNvSpPr>
          <p:nvPr/>
        </p:nvSpPr>
        <p:spPr bwMode="auto">
          <a:xfrm flipV="1">
            <a:off x="8514461" y="2923922"/>
            <a:ext cx="0" cy="1871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8" name="Line 38"/>
          <p:cNvSpPr>
            <a:spLocks noChangeShapeType="1"/>
          </p:cNvSpPr>
          <p:nvPr/>
        </p:nvSpPr>
        <p:spPr bwMode="auto">
          <a:xfrm>
            <a:off x="8082662" y="3211259"/>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59" name="Line 39"/>
          <p:cNvSpPr>
            <a:spLocks noChangeShapeType="1"/>
          </p:cNvSpPr>
          <p:nvPr/>
        </p:nvSpPr>
        <p:spPr bwMode="auto">
          <a:xfrm>
            <a:off x="8082661" y="3068384"/>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60" name="Line 40"/>
          <p:cNvSpPr>
            <a:spLocks noChangeShapeType="1"/>
          </p:cNvSpPr>
          <p:nvPr/>
        </p:nvSpPr>
        <p:spPr bwMode="auto">
          <a:xfrm>
            <a:off x="8082661" y="2923921"/>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61" name="Line 41"/>
          <p:cNvSpPr>
            <a:spLocks noChangeShapeType="1"/>
          </p:cNvSpPr>
          <p:nvPr/>
        </p:nvSpPr>
        <p:spPr bwMode="auto">
          <a:xfrm flipH="1">
            <a:off x="6137974" y="2634997"/>
            <a:ext cx="1" cy="1631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2" name="Pyöristetty suorakulmio 1"/>
          <p:cNvSpPr/>
          <p:nvPr/>
        </p:nvSpPr>
        <p:spPr>
          <a:xfrm>
            <a:off x="1635825" y="2579385"/>
            <a:ext cx="2090736" cy="37306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139026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308226" y="476251"/>
            <a:ext cx="8359775" cy="1152525"/>
          </a:xfrm>
        </p:spPr>
        <p:txBody>
          <a:bodyPr/>
          <a:lstStyle/>
          <a:p>
            <a:pPr eaLnBrk="1" hangingPunct="1"/>
            <a:r>
              <a:rPr lang="en-US" altLang="fi-FI" dirty="0" smtClean="0"/>
              <a:t>CENTRAL FEATURES OF THE FINNISH EDUCATION SYSTEM</a:t>
            </a:r>
          </a:p>
        </p:txBody>
      </p:sp>
      <p:sp>
        <p:nvSpPr>
          <p:cNvPr id="7171" name="Rectangle 3"/>
          <p:cNvSpPr>
            <a:spLocks noGrp="1" noChangeArrowheads="1"/>
          </p:cNvSpPr>
          <p:nvPr>
            <p:ph type="body" sz="half" idx="4294967295"/>
          </p:nvPr>
        </p:nvSpPr>
        <p:spPr>
          <a:xfrm>
            <a:off x="5880100" y="2133600"/>
            <a:ext cx="4038600" cy="4724400"/>
          </a:xfrm>
        </p:spPr>
        <p:txBody>
          <a:bodyPr/>
          <a:lstStyle/>
          <a:p>
            <a:pPr eaLnBrk="1" hangingPunct="1"/>
            <a:r>
              <a:rPr lang="en-US" altLang="fi-FI" sz="1800"/>
              <a:t>Equal opportunities for education irrespective of age, domicile, sex, economic situation or mother tongue</a:t>
            </a:r>
          </a:p>
          <a:p>
            <a:pPr eaLnBrk="1" hangingPunct="1"/>
            <a:r>
              <a:rPr lang="en-US" altLang="fi-FI" sz="1800"/>
              <a:t>Pre-primary education compulsory and free of charge</a:t>
            </a:r>
          </a:p>
          <a:p>
            <a:pPr eaLnBrk="1" hangingPunct="1"/>
            <a:r>
              <a:rPr lang="en-US" altLang="fi-FI" sz="1800"/>
              <a:t>Instruction free of charge, also meals, texbooks, health services and travel to and from school</a:t>
            </a:r>
          </a:p>
          <a:p>
            <a:pPr eaLnBrk="1" hangingPunct="1"/>
            <a:r>
              <a:rPr lang="fi-FI" altLang="fi-FI" sz="1600"/>
              <a:t>Public authorities must secure equal opportunities for every resident in Finland to get education </a:t>
            </a:r>
            <a:r>
              <a:rPr lang="fi-FI" altLang="fi-FI" sz="1600" b="1"/>
              <a:t>also after compulsory schooling</a:t>
            </a:r>
            <a:r>
              <a:rPr lang="fi-FI" altLang="fi-FI" sz="1600"/>
              <a:t> and to develop themselves, irrespective of their financial standing.</a:t>
            </a:r>
            <a:endParaRPr lang="en-GB" altLang="fi-FI" sz="1800"/>
          </a:p>
          <a:p>
            <a:pPr eaLnBrk="1" hangingPunct="1">
              <a:buFontTx/>
              <a:buNone/>
            </a:pPr>
            <a:r>
              <a:rPr lang="en-GB" altLang="fi-FI" sz="1800"/>
              <a:t> </a:t>
            </a:r>
          </a:p>
          <a:p>
            <a:pPr eaLnBrk="1" hangingPunct="1"/>
            <a:endParaRPr lang="en-US" altLang="fi-FI" sz="1800"/>
          </a:p>
        </p:txBody>
      </p:sp>
      <p:pic>
        <p:nvPicPr>
          <p:cNvPr id="7172"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08176" y="2205039"/>
            <a:ext cx="3827463" cy="3095625"/>
          </a:xfrm>
          <a:noFill/>
        </p:spPr>
      </p:pic>
    </p:spTree>
    <p:extLst>
      <p:ext uri="{BB962C8B-B14F-4D97-AF65-F5344CB8AC3E}">
        <p14:creationId xmlns:p14="http://schemas.microsoft.com/office/powerpoint/2010/main" val="4259710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373314" y="620713"/>
            <a:ext cx="8294687" cy="1295400"/>
          </a:xfrm>
        </p:spPr>
        <p:txBody>
          <a:bodyPr/>
          <a:lstStyle/>
          <a:p>
            <a:pPr eaLnBrk="1" hangingPunct="1"/>
            <a:r>
              <a:rPr lang="en-US" altLang="fi-FI" dirty="0" smtClean="0"/>
              <a:t>CENTRAL FEATURES OF THE FINNISH EDUCATION SYSTEM</a:t>
            </a:r>
            <a:endParaRPr lang="fi-FI" altLang="fi-FI" dirty="0" smtClean="0"/>
          </a:p>
        </p:txBody>
      </p:sp>
      <p:sp>
        <p:nvSpPr>
          <p:cNvPr id="8195" name="Rectangle 3"/>
          <p:cNvSpPr>
            <a:spLocks noGrp="1" noChangeArrowheads="1"/>
          </p:cNvSpPr>
          <p:nvPr>
            <p:ph type="body" idx="4294967295"/>
          </p:nvPr>
        </p:nvSpPr>
        <p:spPr>
          <a:xfrm>
            <a:off x="2439989" y="1989138"/>
            <a:ext cx="8027987" cy="3829050"/>
          </a:xfrm>
        </p:spPr>
        <p:txBody>
          <a:bodyPr/>
          <a:lstStyle/>
          <a:p>
            <a:pPr marL="609600" indent="-609600" eaLnBrk="1" hangingPunct="1"/>
            <a:r>
              <a:rPr lang="en-US" altLang="fi-FI" sz="2400" dirty="0" err="1"/>
              <a:t>Decentralisation</a:t>
            </a:r>
            <a:r>
              <a:rPr lang="en-US" altLang="fi-FI" sz="2400" dirty="0"/>
              <a:t> </a:t>
            </a:r>
          </a:p>
          <a:p>
            <a:pPr marL="628650" lvl="1" indent="-533400" eaLnBrk="1" hangingPunct="1"/>
            <a:r>
              <a:rPr lang="en-US" altLang="fi-FI" sz="1800" dirty="0"/>
              <a:t>about </a:t>
            </a:r>
            <a:r>
              <a:rPr lang="en-US" altLang="fi-FI" sz="1800" dirty="0">
                <a:solidFill>
                  <a:srgbClr val="FF0000"/>
                </a:solidFill>
              </a:rPr>
              <a:t>317 </a:t>
            </a:r>
            <a:r>
              <a:rPr lang="en-US" altLang="fi-FI" sz="1800" dirty="0">
                <a:solidFill>
                  <a:schemeClr val="tx1"/>
                </a:solidFill>
              </a:rPr>
              <a:t>municipalities</a:t>
            </a:r>
          </a:p>
          <a:p>
            <a:pPr marL="628650" lvl="1" indent="-533400" eaLnBrk="1" hangingPunct="1"/>
            <a:r>
              <a:rPr lang="en-US" altLang="fi-FI" sz="1800" dirty="0"/>
              <a:t>municipalities are given a lot of power </a:t>
            </a:r>
          </a:p>
          <a:p>
            <a:pPr marL="628650" lvl="1" indent="-533400" eaLnBrk="1" hangingPunct="1"/>
            <a:r>
              <a:rPr lang="en-US" altLang="fi-FI" sz="1800" dirty="0"/>
              <a:t>central guidelines and steering – local implementation</a:t>
            </a:r>
          </a:p>
          <a:p>
            <a:pPr marL="628650" lvl="1" indent="-533400" eaLnBrk="1" hangingPunct="1"/>
            <a:r>
              <a:rPr lang="en-US" altLang="fi-FI" sz="1800" dirty="0"/>
              <a:t>trust in the local authorities</a:t>
            </a:r>
          </a:p>
          <a:p>
            <a:pPr marL="609600" indent="-609600" eaLnBrk="1" hangingPunct="1"/>
            <a:r>
              <a:rPr lang="en-US" altLang="fi-FI" sz="2400" dirty="0"/>
              <a:t>Regional availability</a:t>
            </a:r>
          </a:p>
          <a:p>
            <a:pPr marL="628650" lvl="1" indent="-533400" eaLnBrk="1" hangingPunct="1"/>
            <a:r>
              <a:rPr lang="fi-FI" altLang="fi-FI" dirty="0" err="1" smtClean="0"/>
              <a:t>Local</a:t>
            </a:r>
            <a:r>
              <a:rPr lang="fi-FI" altLang="fi-FI" dirty="0" smtClean="0"/>
              <a:t> </a:t>
            </a:r>
            <a:r>
              <a:rPr lang="fi-FI" altLang="fi-FI" dirty="0" err="1" smtClean="0"/>
              <a:t>authorities</a:t>
            </a:r>
            <a:r>
              <a:rPr lang="fi-FI" altLang="fi-FI" dirty="0" smtClean="0"/>
              <a:t> </a:t>
            </a:r>
            <a:r>
              <a:rPr lang="fi-FI" altLang="fi-FI" dirty="0" err="1" smtClean="0"/>
              <a:t>have</a:t>
            </a:r>
            <a:r>
              <a:rPr lang="fi-FI" altLang="fi-FI" dirty="0" smtClean="0"/>
              <a:t> a </a:t>
            </a:r>
            <a:r>
              <a:rPr lang="fi-FI" altLang="fi-FI" dirty="0" err="1" smtClean="0"/>
              <a:t>statutory</a:t>
            </a:r>
            <a:r>
              <a:rPr lang="fi-FI" altLang="fi-FI" dirty="0" smtClean="0"/>
              <a:t> </a:t>
            </a:r>
            <a:r>
              <a:rPr lang="fi-FI" altLang="fi-FI" dirty="0" err="1" smtClean="0"/>
              <a:t>duty</a:t>
            </a:r>
            <a:r>
              <a:rPr lang="fi-FI" altLang="fi-FI" dirty="0" smtClean="0"/>
              <a:t> to </a:t>
            </a:r>
            <a:r>
              <a:rPr lang="fi-FI" altLang="fi-FI" dirty="0" err="1" smtClean="0"/>
              <a:t>provide</a:t>
            </a:r>
            <a:r>
              <a:rPr lang="fi-FI" altLang="fi-FI" dirty="0" smtClean="0"/>
              <a:t> </a:t>
            </a:r>
            <a:r>
              <a:rPr lang="fi-FI" altLang="fi-FI" dirty="0" err="1" smtClean="0"/>
              <a:t>education</a:t>
            </a:r>
            <a:r>
              <a:rPr lang="fi-FI" altLang="fi-FI" dirty="0" smtClean="0"/>
              <a:t> for </a:t>
            </a:r>
            <a:r>
              <a:rPr lang="fi-FI" altLang="fi-FI" dirty="0" err="1" smtClean="0"/>
              <a:t>children</a:t>
            </a:r>
            <a:r>
              <a:rPr lang="fi-FI" altLang="fi-FI" dirty="0" smtClean="0"/>
              <a:t> of </a:t>
            </a:r>
            <a:r>
              <a:rPr lang="fi-FI" altLang="fi-FI" dirty="0" err="1" smtClean="0"/>
              <a:t>compulsory</a:t>
            </a:r>
            <a:r>
              <a:rPr lang="fi-FI" altLang="fi-FI" dirty="0" smtClean="0"/>
              <a:t> </a:t>
            </a:r>
            <a:r>
              <a:rPr lang="fi-FI" altLang="fi-FI" dirty="0" err="1" smtClean="0"/>
              <a:t>school</a:t>
            </a:r>
            <a:r>
              <a:rPr lang="fi-FI" altLang="fi-FI" dirty="0" smtClean="0"/>
              <a:t> </a:t>
            </a:r>
            <a:r>
              <a:rPr lang="fi-FI" altLang="fi-FI" dirty="0" err="1" smtClean="0"/>
              <a:t>age</a:t>
            </a:r>
            <a:r>
              <a:rPr lang="fi-FI" altLang="fi-FI" dirty="0" smtClean="0"/>
              <a:t> </a:t>
            </a:r>
            <a:r>
              <a:rPr lang="fi-FI" altLang="fi-FI" dirty="0" err="1" smtClean="0"/>
              <a:t>living</a:t>
            </a:r>
            <a:r>
              <a:rPr lang="fi-FI" altLang="fi-FI" dirty="0" smtClean="0"/>
              <a:t> in </a:t>
            </a:r>
            <a:r>
              <a:rPr lang="fi-FI" altLang="fi-FI" dirty="0" err="1" smtClean="0"/>
              <a:t>their</a:t>
            </a:r>
            <a:r>
              <a:rPr lang="fi-FI" altLang="fi-FI" dirty="0" smtClean="0"/>
              <a:t> </a:t>
            </a:r>
            <a:r>
              <a:rPr lang="fi-FI" altLang="fi-FI" dirty="0" err="1" smtClean="0"/>
              <a:t>areas</a:t>
            </a:r>
            <a:r>
              <a:rPr lang="fi-FI" altLang="fi-FI" dirty="0" smtClean="0"/>
              <a:t>, </a:t>
            </a:r>
            <a:r>
              <a:rPr lang="en-US" altLang="fi-FI" dirty="0" smtClean="0"/>
              <a:t>the </a:t>
            </a:r>
            <a:r>
              <a:rPr lang="en-US" altLang="fi-FI" dirty="0" err="1" smtClean="0"/>
              <a:t>prinicple</a:t>
            </a:r>
            <a:r>
              <a:rPr lang="en-US" altLang="fi-FI" dirty="0" smtClean="0"/>
              <a:t> of the "</a:t>
            </a:r>
            <a:r>
              <a:rPr lang="en-US" altLang="fi-FI" dirty="0" err="1" smtClean="0"/>
              <a:t>neighbourhood</a:t>
            </a:r>
            <a:r>
              <a:rPr lang="en-US" altLang="fi-FI" dirty="0" smtClean="0"/>
              <a:t> school" </a:t>
            </a:r>
          </a:p>
          <a:p>
            <a:pPr marL="628650" lvl="1" indent="-533400" eaLnBrk="1" hangingPunct="1"/>
            <a:r>
              <a:rPr lang="en-US" altLang="fi-FI" dirty="0" smtClean="0"/>
              <a:t>the variation between the schools is small</a:t>
            </a:r>
          </a:p>
          <a:p>
            <a:pPr marL="628650" lvl="1" indent="-533400" eaLnBrk="1" hangingPunct="1">
              <a:buNone/>
            </a:pPr>
            <a:endParaRPr lang="en-US" altLang="fi-FI" sz="1800" dirty="0"/>
          </a:p>
          <a:p>
            <a:pPr marL="628650" lvl="1" indent="-533400" eaLnBrk="1" hangingPunct="1"/>
            <a:endParaRPr lang="en-US" altLang="fi-FI" dirty="0" smtClean="0"/>
          </a:p>
          <a:p>
            <a:pPr marL="628650" lvl="1" indent="-533400" eaLnBrk="1" hangingPunct="1">
              <a:buNone/>
            </a:pPr>
            <a:endParaRPr lang="en-US" altLang="fi-FI" dirty="0" smtClean="0"/>
          </a:p>
          <a:p>
            <a:pPr marL="609600" indent="-609600" eaLnBrk="1" hangingPunct="1">
              <a:buFont typeface="Monotype Sorts" charset="2"/>
              <a:buChar char="•"/>
            </a:pPr>
            <a:endParaRPr lang="fi-FI" altLang="fi-FI" dirty="0" smtClean="0"/>
          </a:p>
        </p:txBody>
      </p:sp>
    </p:spTree>
    <p:extLst>
      <p:ext uri="{BB962C8B-B14F-4D97-AF65-F5344CB8AC3E}">
        <p14:creationId xmlns:p14="http://schemas.microsoft.com/office/powerpoint/2010/main" val="1889166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altLang="fi-FI" dirty="0" smtClean="0"/>
              <a:t>CENTRAL FEATURES OF THE FINNISH EDUCATION SYSTEM</a:t>
            </a:r>
            <a:endParaRPr lang="fi-FI" altLang="fi-FI" dirty="0" smtClean="0"/>
          </a:p>
        </p:txBody>
      </p:sp>
      <p:sp>
        <p:nvSpPr>
          <p:cNvPr id="9219" name="Rectangle 3"/>
          <p:cNvSpPr>
            <a:spLocks noGrp="1" noChangeArrowheads="1"/>
          </p:cNvSpPr>
          <p:nvPr>
            <p:ph type="body" idx="4294967295"/>
          </p:nvPr>
        </p:nvSpPr>
        <p:spPr/>
        <p:txBody>
          <a:bodyPr/>
          <a:lstStyle/>
          <a:p>
            <a:pPr eaLnBrk="1" hangingPunct="1">
              <a:buFontTx/>
              <a:buNone/>
            </a:pPr>
            <a:endParaRPr lang="en-US" altLang="fi-FI" sz="2400"/>
          </a:p>
          <a:p>
            <a:pPr eaLnBrk="1" hangingPunct="1"/>
            <a:r>
              <a:rPr lang="en-US" altLang="fi-FI" sz="2400"/>
              <a:t>All students have the same objectives and possibilities</a:t>
            </a:r>
            <a:r>
              <a:rPr lang="fi-FI" altLang="fi-FI" sz="2400"/>
              <a:t> </a:t>
            </a:r>
          </a:p>
          <a:p>
            <a:pPr eaLnBrk="1" hangingPunct="1"/>
            <a:r>
              <a:rPr lang="en-GB" altLang="fi-FI" sz="2400"/>
              <a:t>Every student has a right to be supported in learning and in personal development and welfare</a:t>
            </a:r>
          </a:p>
          <a:p>
            <a:pPr eaLnBrk="1" hangingPunct="1"/>
            <a:r>
              <a:rPr lang="en-GB" altLang="fi-FI" sz="2400"/>
              <a:t>Individual support for learning and welfare of pupils – effort to minimise low achievement through early intervention</a:t>
            </a:r>
          </a:p>
          <a:p>
            <a:pPr eaLnBrk="1" hangingPunct="1"/>
            <a:r>
              <a:rPr lang="en-GB" altLang="fi-FI" sz="2400"/>
              <a:t>Co-operation between the school and the parents important</a:t>
            </a:r>
          </a:p>
          <a:p>
            <a:pPr eaLnBrk="1" hangingPunct="1"/>
            <a:endParaRPr lang="fi-FI" altLang="fi-FI" sz="2400"/>
          </a:p>
          <a:p>
            <a:pPr eaLnBrk="1" hangingPunct="1"/>
            <a:endParaRPr lang="fi-FI" altLang="fi-FI" sz="2400"/>
          </a:p>
          <a:p>
            <a:pPr eaLnBrk="1" hangingPunct="1"/>
            <a:endParaRPr lang="en-US" altLang="fi-FI" sz="2400"/>
          </a:p>
          <a:p>
            <a:pPr eaLnBrk="1" hangingPunct="1"/>
            <a:endParaRPr lang="fi-FI" altLang="fi-FI" smtClean="0"/>
          </a:p>
        </p:txBody>
      </p:sp>
    </p:spTree>
    <p:extLst>
      <p:ext uri="{BB962C8B-B14F-4D97-AF65-F5344CB8AC3E}">
        <p14:creationId xmlns:p14="http://schemas.microsoft.com/office/powerpoint/2010/main" val="1051520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174876" y="228600"/>
            <a:ext cx="8640763" cy="1371600"/>
          </a:xfrm>
        </p:spPr>
        <p:txBody>
          <a:bodyPr/>
          <a:lstStyle/>
          <a:p>
            <a:pPr eaLnBrk="1" hangingPunct="1"/>
            <a:r>
              <a:rPr lang="en-US" altLang="fi-FI" dirty="0" smtClean="0"/>
              <a:t>CENTRAL FEATURES OF THE FINNISH EDUCATION SYSTEM</a:t>
            </a:r>
            <a:endParaRPr lang="fi-FI" altLang="fi-FI" dirty="0" smtClean="0"/>
          </a:p>
        </p:txBody>
      </p:sp>
      <p:sp>
        <p:nvSpPr>
          <p:cNvPr id="10243" name="Rectangle 3"/>
          <p:cNvSpPr>
            <a:spLocks noGrp="1" noChangeArrowheads="1"/>
          </p:cNvSpPr>
          <p:nvPr>
            <p:ph type="body" idx="4294967295"/>
          </p:nvPr>
        </p:nvSpPr>
        <p:spPr>
          <a:xfrm>
            <a:off x="2638425" y="1916113"/>
            <a:ext cx="7678738" cy="4248150"/>
          </a:xfrm>
        </p:spPr>
        <p:txBody>
          <a:bodyPr/>
          <a:lstStyle/>
          <a:p>
            <a:pPr marL="609600" indent="-609600" eaLnBrk="1" hangingPunct="1"/>
            <a:r>
              <a:rPr lang="en-GB" altLang="fi-FI" sz="2400"/>
              <a:t>Development-oriented evaluation and pupil assessment</a:t>
            </a:r>
          </a:p>
          <a:p>
            <a:pPr marL="609600" indent="-609600" eaLnBrk="1" hangingPunct="1">
              <a:buNone/>
            </a:pPr>
            <a:r>
              <a:rPr lang="en-GB" altLang="fi-FI" smtClean="0"/>
              <a:t>	- </a:t>
            </a:r>
            <a:r>
              <a:rPr lang="en-GB" altLang="fi-FI" sz="1800"/>
              <a:t>no inspection system</a:t>
            </a:r>
          </a:p>
          <a:p>
            <a:pPr marL="609600" indent="-609600" eaLnBrk="1" hangingPunct="1">
              <a:buNone/>
            </a:pPr>
            <a:r>
              <a:rPr lang="en-GB" altLang="fi-FI" sz="1800"/>
              <a:t>	- in basic education sample-based national testing of learning outcome, no ranking lists</a:t>
            </a:r>
          </a:p>
          <a:p>
            <a:pPr marL="609600" indent="-609600" eaLnBrk="1" hangingPunct="1">
              <a:buNone/>
            </a:pPr>
            <a:r>
              <a:rPr lang="en-GB" altLang="fi-FI" sz="1800"/>
              <a:t>	- The Finnish Education Evaluation Centre </a:t>
            </a:r>
            <a:r>
              <a:rPr lang="fi-FI" altLang="fi-FI" sz="1800"/>
              <a:t>and the National Board of Education are responsible for assessing learning learning outcomes</a:t>
            </a:r>
            <a:endParaRPr lang="en-GB" altLang="fi-FI" sz="1800"/>
          </a:p>
          <a:p>
            <a:pPr marL="609600" indent="-609600" eaLnBrk="1" hangingPunct="1">
              <a:buNone/>
            </a:pPr>
            <a:r>
              <a:rPr lang="en-GB" altLang="fi-FI" sz="1800"/>
              <a:t>	- national matriculation examination at the end of the upper secondary education, the only standardised test throughout the Finnish education system</a:t>
            </a:r>
          </a:p>
          <a:p>
            <a:pPr marL="609600" indent="-609600" eaLnBrk="1" hangingPunct="1">
              <a:buFont typeface="Monotype Sorts" charset="2"/>
              <a:buChar char="•"/>
            </a:pPr>
            <a:endParaRPr lang="fi-FI" altLang="fi-FI" sz="1800"/>
          </a:p>
        </p:txBody>
      </p:sp>
    </p:spTree>
    <p:extLst>
      <p:ext uri="{BB962C8B-B14F-4D97-AF65-F5344CB8AC3E}">
        <p14:creationId xmlns:p14="http://schemas.microsoft.com/office/powerpoint/2010/main" val="3022715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altLang="fi-FI" dirty="0" smtClean="0"/>
              <a:t>CENTRAL FEATURES OF THE FINNISH EDUCATION SYSTEM</a:t>
            </a:r>
            <a:endParaRPr lang="fi-FI" altLang="fi-FI" dirty="0" smtClean="0"/>
          </a:p>
        </p:txBody>
      </p:sp>
      <p:sp>
        <p:nvSpPr>
          <p:cNvPr id="11267" name="Rectangle 3"/>
          <p:cNvSpPr>
            <a:spLocks noGrp="1" noChangeArrowheads="1"/>
          </p:cNvSpPr>
          <p:nvPr>
            <p:ph type="body" idx="4294967295"/>
          </p:nvPr>
        </p:nvSpPr>
        <p:spPr/>
        <p:txBody>
          <a:bodyPr/>
          <a:lstStyle/>
          <a:p>
            <a:pPr eaLnBrk="1" hangingPunct="1"/>
            <a:r>
              <a:rPr lang="en-GB" altLang="fi-FI" sz="2400"/>
              <a:t>Teachers are highly qualified experts</a:t>
            </a:r>
          </a:p>
          <a:p>
            <a:pPr eaLnBrk="1" hangingPunct="1">
              <a:buFontTx/>
              <a:buChar char="-"/>
            </a:pPr>
            <a:r>
              <a:rPr lang="en-GB" altLang="fi-FI" sz="1800">
                <a:latin typeface="Futura Book" charset="0"/>
              </a:rPr>
              <a:t>all teachers have Master’s Degree from university</a:t>
            </a:r>
          </a:p>
          <a:p>
            <a:pPr eaLnBrk="1" hangingPunct="1">
              <a:buFontTx/>
              <a:buChar char="-"/>
            </a:pPr>
            <a:r>
              <a:rPr lang="en-GB" altLang="fi-FI" sz="1800">
                <a:latin typeface="Futura Book" charset="0"/>
              </a:rPr>
              <a:t>the teaching profession is popular and has a high status</a:t>
            </a:r>
          </a:p>
          <a:p>
            <a:pPr eaLnBrk="1" hangingPunct="1">
              <a:buFontTx/>
              <a:buChar char="-"/>
            </a:pPr>
            <a:r>
              <a:rPr lang="en-GB" altLang="fi-FI" sz="1800">
                <a:latin typeface="Futura Book" charset="0"/>
              </a:rPr>
              <a:t>there is a lot of trust in the teachers</a:t>
            </a:r>
          </a:p>
          <a:p>
            <a:pPr eaLnBrk="1" hangingPunct="1"/>
            <a:r>
              <a:rPr lang="en-GB" altLang="fi-FI" sz="2400"/>
              <a:t>Active school leaders</a:t>
            </a:r>
          </a:p>
          <a:p>
            <a:pPr lvl="1" eaLnBrk="1" hangingPunct="1"/>
            <a:r>
              <a:rPr lang="en-GB" altLang="fi-FI" sz="1800"/>
              <a:t>wide participation in professional development</a:t>
            </a:r>
          </a:p>
          <a:p>
            <a:pPr lvl="1" eaLnBrk="1" hangingPunct="1"/>
            <a:r>
              <a:rPr lang="en-GB" altLang="fi-FI" sz="1800"/>
              <a:t>quite a lot of independence in the decision-making in school development</a:t>
            </a:r>
          </a:p>
          <a:p>
            <a:pPr lvl="1" eaLnBrk="1" hangingPunct="1"/>
            <a:endParaRPr lang="en-GB" altLang="fi-FI" sz="1800"/>
          </a:p>
          <a:p>
            <a:pPr lvl="1" eaLnBrk="1" hangingPunct="1"/>
            <a:endParaRPr lang="en-GB" altLang="fi-FI" sz="1800"/>
          </a:p>
          <a:p>
            <a:pPr eaLnBrk="1" hangingPunct="1">
              <a:buFontTx/>
              <a:buNone/>
            </a:pPr>
            <a:endParaRPr lang="en-GB" altLang="fi-FI" sz="2400">
              <a:latin typeface="Futura Book" charset="0"/>
            </a:endParaRPr>
          </a:p>
          <a:p>
            <a:pPr eaLnBrk="1" hangingPunct="1">
              <a:buFontTx/>
              <a:buChar char="-"/>
            </a:pPr>
            <a:endParaRPr lang="en-GB" altLang="fi-FI" sz="2400">
              <a:latin typeface="Futura Book" charset="0"/>
            </a:endParaRPr>
          </a:p>
          <a:p>
            <a:pPr eaLnBrk="1" hangingPunct="1"/>
            <a:endParaRPr lang="en-GB" altLang="fi-FI" sz="2400"/>
          </a:p>
          <a:p>
            <a:pPr eaLnBrk="1" hangingPunct="1"/>
            <a:endParaRPr lang="fi-FI" altLang="fi-FI" smtClean="0"/>
          </a:p>
        </p:txBody>
      </p:sp>
    </p:spTree>
    <p:extLst>
      <p:ext uri="{BB962C8B-B14F-4D97-AF65-F5344CB8AC3E}">
        <p14:creationId xmlns:p14="http://schemas.microsoft.com/office/powerpoint/2010/main" val="285358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KM_suomi_ruotsi">
  <a:themeElements>
    <a:clrScheme name="Mukautettu 26112015">
      <a:dk1>
        <a:srgbClr val="000000"/>
      </a:dk1>
      <a:lt1>
        <a:srgbClr val="FFFFFF"/>
      </a:lt1>
      <a:dk2>
        <a:srgbClr val="000000"/>
      </a:dk2>
      <a:lt2>
        <a:srgbClr val="808080"/>
      </a:lt2>
      <a:accent1>
        <a:srgbClr val="70A489"/>
      </a:accent1>
      <a:accent2>
        <a:srgbClr val="FC4C02"/>
      </a:accent2>
      <a:accent3>
        <a:srgbClr val="009CDE"/>
      </a:accent3>
      <a:accent4>
        <a:srgbClr val="9B26B6"/>
      </a:accent4>
      <a:accent5>
        <a:srgbClr val="FFCD00"/>
      </a:accent5>
      <a:accent6>
        <a:srgbClr val="78BE20"/>
      </a:accent6>
      <a:hlink>
        <a:srgbClr val="70A489"/>
      </a:hlink>
      <a:folHlink>
        <a:srgbClr val="004D3B"/>
      </a:folHlink>
    </a:clrScheme>
    <a:fontScheme name="OKM_vihreä suomi ruotsi">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KM_vihreä suomi ruots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vihreä suomi ruots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vihreä suomi ruots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vihreä suomi ruots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vihreä suomi ruots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vihreä suomi ruots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vihreä suomi ruots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vihreä suomi ruots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vihreä suomi ruots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vihreä suomi ruots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vihreä suomi ruots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vihreä suomi ruots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KM_A vihreä englanti ranska">
  <a:themeElements>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A vihreä englanti ranska">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A vihreä englanti rans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A vihreä englanti rans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A vihreä englanti rans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A vihreä englanti rans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A vihreä englanti rans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A vihreä englanti rans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A vihreä englanti rans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A vihreä englanti rans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A vihreä englanti rans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A vihreä englanti rans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A vihreä englanti rans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KM_A vihreä englanti ranska">
  <a:themeElements>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A vihreä englanti ranska">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A vihreä englanti rans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A vihreä englanti rans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A vihreä englanti rans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A vihreä englanti rans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A vihreä englanti rans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A vihreä englanti rans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A vihreä englanti rans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A vihreä englanti rans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A vihreä englanti rans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A vihreä englanti rans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A vihreä englanti rans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KM_A vihreä englanti ranska">
  <a:themeElements>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A vihreä englanti ranska">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A vihreä englanti rans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A vihreä englanti rans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A vihreä englanti rans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A vihreä englanti rans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A vihreä englanti rans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A vihreä englanti rans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A vihreä englanti rans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A vihreä englanti rans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A vihreä englanti rans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A vihreä englanti rans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A vihreä englanti rans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1488</Words>
  <Application>Microsoft Office PowerPoint</Application>
  <PresentationFormat>Laajakuva</PresentationFormat>
  <Paragraphs>160</Paragraphs>
  <Slides>18</Slides>
  <Notes>18</Notes>
  <HiddenSlides>0</HiddenSlides>
  <MMClips>0</MMClips>
  <ScaleCrop>false</ScaleCrop>
  <HeadingPairs>
    <vt:vector size="6" baseType="variant">
      <vt:variant>
        <vt:lpstr>Käytetyt fontit</vt:lpstr>
      </vt:variant>
      <vt:variant>
        <vt:i4>10</vt:i4>
      </vt:variant>
      <vt:variant>
        <vt:lpstr>Teema</vt:lpstr>
      </vt:variant>
      <vt:variant>
        <vt:i4>5</vt:i4>
      </vt:variant>
      <vt:variant>
        <vt:lpstr>Dian otsikot</vt:lpstr>
      </vt:variant>
      <vt:variant>
        <vt:i4>18</vt:i4>
      </vt:variant>
    </vt:vector>
  </HeadingPairs>
  <TitlesOfParts>
    <vt:vector size="33" baseType="lpstr">
      <vt:lpstr>ＭＳ Ｐゴシック</vt:lpstr>
      <vt:lpstr>ＭＳ Ｐゴシック</vt:lpstr>
      <vt:lpstr>Akzidenz Grotesk BE</vt:lpstr>
      <vt:lpstr>Akzidenz Grotesk BE Md</vt:lpstr>
      <vt:lpstr>Arial</vt:lpstr>
      <vt:lpstr>Calibri</vt:lpstr>
      <vt:lpstr>Calibri Light</vt:lpstr>
      <vt:lpstr>Futura Book</vt:lpstr>
      <vt:lpstr>Monotype Sorts</vt:lpstr>
      <vt:lpstr>SISUS J+ Myriad Pro</vt:lpstr>
      <vt:lpstr>Office-teema</vt:lpstr>
      <vt:lpstr>OKM_suomi_ruotsi</vt:lpstr>
      <vt:lpstr>OKM_A vihreä englanti ranska</vt:lpstr>
      <vt:lpstr>1_OKM_A vihreä englanti ranska</vt:lpstr>
      <vt:lpstr>2_OKM_A vihreä englanti ranska</vt:lpstr>
      <vt:lpstr> Early Childhood Education and Care and Basic Education </vt:lpstr>
      <vt:lpstr>PowerPoint-esitys</vt:lpstr>
      <vt:lpstr>Flexible Education System </vt:lpstr>
      <vt:lpstr>PowerPoint-esitys</vt:lpstr>
      <vt:lpstr>CENTRAL FEATURES OF THE FINNISH EDUCATION SYSTEM</vt:lpstr>
      <vt:lpstr>CENTRAL FEATURES OF THE FINNISH EDUCATION SYSTEM</vt:lpstr>
      <vt:lpstr>CENTRAL FEATURES OF THE FINNISH EDUCATION SYSTEM</vt:lpstr>
      <vt:lpstr>CENTRAL FEATURES OF THE FINNISH EDUCATION SYSTEM</vt:lpstr>
      <vt:lpstr>CENTRAL FEATURES OF THE FINNISH EDUCATION SYSTEM</vt:lpstr>
      <vt:lpstr>ECEC (Early Childhood Education and Care)</vt:lpstr>
      <vt:lpstr>Basic Education</vt:lpstr>
      <vt:lpstr>Transversal Skills and Competences in Core Curriculum  (Primary and Lower Secondary Education, Finland)</vt:lpstr>
      <vt:lpstr>The new Government Programme</vt:lpstr>
      <vt:lpstr>The new Government Programme Education</vt:lpstr>
      <vt:lpstr>The level of education and competence among the population will rise at all levels of education, differences in learning outcomes will decrease, and educational equality will increase </vt:lpstr>
      <vt:lpstr>Cont.</vt:lpstr>
      <vt:lpstr>Children and young people will feel well</vt:lpstr>
      <vt:lpstr>Education and training will enhance gender equality and nondiscrimination in society</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reforms in Finland</dc:title>
  <dc:creator>Tornberg Aki (OKM)</dc:creator>
  <cp:lastModifiedBy>Mikander Anna</cp:lastModifiedBy>
  <cp:revision>95</cp:revision>
  <cp:lastPrinted>2018-12-14T10:32:23Z</cp:lastPrinted>
  <dcterms:created xsi:type="dcterms:W3CDTF">2018-09-13T11:55:17Z</dcterms:created>
  <dcterms:modified xsi:type="dcterms:W3CDTF">2019-10-02T08:29:38Z</dcterms:modified>
</cp:coreProperties>
</file>